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90" r:id="rId30"/>
    <p:sldId id="287" r:id="rId31"/>
    <p:sldId id="285" r:id="rId32"/>
    <p:sldId id="286" r:id="rId33"/>
    <p:sldId id="288" r:id="rId34"/>
    <p:sldId id="289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CAFF"/>
    <a:srgbClr val="EF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37"/>
    <p:restoredTop sz="96654"/>
  </p:normalViewPr>
  <p:slideViewPr>
    <p:cSldViewPr snapToGrid="0">
      <p:cViewPr varScale="1">
        <p:scale>
          <a:sx n="110" d="100"/>
          <a:sy n="110" d="100"/>
        </p:scale>
        <p:origin x="1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22.png>
</file>

<file path=ppt/media/image23.png>
</file>

<file path=ppt/media/image24.png>
</file>

<file path=ppt/media/image26.png>
</file>

<file path=ppt/media/image29.jpeg>
</file>

<file path=ppt/media/image29.png>
</file>

<file path=ppt/media/image3.png>
</file>

<file path=ppt/media/image31.png>
</file>

<file path=ppt/media/image35.png>
</file>

<file path=ppt/media/image36.png>
</file>

<file path=ppt/media/image38.png>
</file>

<file path=ppt/media/image39.png>
</file>

<file path=ppt/media/image40.png>
</file>

<file path=ppt/media/image41.png>
</file>

<file path=ppt/media/image42.png>
</file>

<file path=ppt/media/image43.svg>
</file>

<file path=ppt/media/image45.png>
</file>

<file path=ppt/media/image46.png>
</file>

<file path=ppt/media/image51.png>
</file>

<file path=ppt/media/image53.png>
</file>

<file path=ppt/media/image54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BEB90-BBB2-9048-5B54-823826D24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4067EC-4C3C-828C-2E16-63AFBB4B07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1AE86-6C1E-D9B3-8005-28319836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CCE1C-DED5-B594-56E3-ADD168147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7902C-2F2D-70D4-FF60-61E3C4DEE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768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E3F41-C388-4669-573A-6B6EC475A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DD1DEF-4F65-6DFE-B3F1-493E4DF85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1FB5F-9618-B4A5-ACD3-E9D717831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29061-8E26-72C4-E9C3-59155C4D5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CFCDF-72AC-FBC5-5095-2648E226A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4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900527-CA95-13ED-73B8-CD367E07B4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CC0401-D6A1-3DD5-A024-A24C9A4EE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3A589-FE5B-D48C-73EC-FBC3665B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D07EF-67BB-E80D-BB68-9C712F599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F3822-FDB4-80F3-AE6E-CA45164FA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68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80E54-C50E-C7A9-2D6D-399A642CC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1DFDA-0229-77BA-67C8-F7A740280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001E3-18B0-71BC-7B2F-8BB286282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61D85-F7F7-19C4-DBF2-1B94BE2CB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69498-1C0E-7CFE-7BBA-E67F59D6B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35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32E9E-5E8E-4C72-3C5A-FB1775601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71078-7502-04A5-12A7-7DC5801DA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E0776-AD90-7283-A322-0D8D5314A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609F6-B42D-E16E-5020-D32FD0D5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911EC-7F08-1CB4-AB44-AEC080CFF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29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5A61E-9543-653C-34AC-DB552478E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40215-2014-F6CD-A0BA-C9B832295E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85292-131C-20EB-B990-C9F9190C1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B9CBD5-6687-1364-00D2-7DD2DCAD4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884A8F-FBDE-1732-E73A-DB69A3EED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5C736-FFC9-9A7C-F8A9-8214DAA15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68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04464-37BC-97E0-5984-3631BEA85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72C725-460C-19C3-28AB-7BB43D754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32C8BC-3C98-2757-963F-BA7D18AEF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44E526-ACFD-40ED-7F96-7AD2AC8F7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3BDE34-C52B-231A-CD7A-7AE5218CC3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4E37A-963C-4AB3-B784-AA09B4211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9BE5F-A1F0-BA86-D323-46B9FBBA4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479BF6-3155-0C51-8DAA-41A65E1CE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410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60667-D0E0-828F-BD03-15E7AC28E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7D6ACB-DD99-C0E6-B4F8-D13B1DC76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E51532-AFB8-50B7-0418-29482F0D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BC483D-4282-10E7-8E10-D8E4381D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32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F2563E-F170-418F-8C9E-6179304FA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04DAC9-0F16-9845-F63D-18CADE0D7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9984B-782E-BC7B-D849-F22B5ADE4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42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462CE-A2AF-BEC0-5389-5CF6712F3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D2CC0-48BB-A40D-149C-803FEC627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D293A-A07D-6C6B-75A8-853A5A8C4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07919F-8F2E-EC32-596C-BCE5D120E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37666-F59C-D277-87B3-7EFA7CEBB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2D0B77-E6C3-A539-750D-2E32AB449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899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88473-6F7E-20ED-E188-4A3FD2564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97110A-FD29-C0A3-58CC-447977D2AC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2F677-868C-ECB6-CCF2-EDC7A754E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14A2E-CCC6-EA5D-A42C-A021C6686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AEC2D-74BF-1F13-1BB7-E3E06C641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2D7E5B-1C40-86B2-CEB8-0A0755D83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14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4A2F0A-FB08-810D-3A5B-88BB3A12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D0286-F06B-26F4-93F6-48ADB69B8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12D5C-0879-7035-9339-C40F9C8E9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DD8D7-AFDD-9749-90F5-2CC70159DE98}" type="datetimeFigureOut">
              <a:rPr lang="en-US" smtClean="0"/>
              <a:t>1/10/23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782F5-E4B0-9DDD-4084-BAE91FC1F1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82C24-7533-4596-B6F1-C49D77BF3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9CC3B-B774-8845-ADA1-213BA7AE4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03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image" Target="../media/image18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Shape 17">
            <a:extLst>
              <a:ext uri="{FF2B5EF4-FFF2-40B4-BE49-F238E27FC236}">
                <a16:creationId xmlns:a16="http://schemas.microsoft.com/office/drawing/2014/main" id="{30FCFCB6-CBB9-AFC6-5017-1CEC4C76EE3D}"/>
              </a:ext>
            </a:extLst>
          </p:cNvPr>
          <p:cNvSpPr txBox="1"/>
          <p:nvPr/>
        </p:nvSpPr>
        <p:spPr>
          <a:xfrm>
            <a:off x="493393" y="994865"/>
            <a:ext cx="11061868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Statistical learning:</a:t>
            </a:r>
          </a:p>
          <a:p>
            <a:pPr algn="ctr"/>
            <a:r>
              <a:rPr lang="en-US" sz="2400" spc="-1" dirty="0">
                <a:latin typeface="Arial"/>
              </a:rPr>
              <a:t>Given a vector of inputs X, and an output quantity y, a function exists such that</a:t>
            </a:r>
            <a:endParaRPr lang="en-US" sz="2400" strike="noStrike" spc="-1" dirty="0">
              <a:latin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93D4D2-19C2-8667-EEDF-1C9D32AB8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227" y="2089122"/>
            <a:ext cx="2616200" cy="469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BCFE32-59D0-33D3-4789-7CD96A821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164" y="3743544"/>
            <a:ext cx="2516340" cy="31454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C439B3A-F324-0699-386D-919FFB14C6D9}"/>
              </a:ext>
            </a:extLst>
          </p:cNvPr>
          <p:cNvSpPr/>
          <p:nvPr/>
        </p:nvSpPr>
        <p:spPr>
          <a:xfrm>
            <a:off x="5492663" y="2089122"/>
            <a:ext cx="356992" cy="469900"/>
          </a:xfrm>
          <a:prstGeom prst="rect">
            <a:avLst/>
          </a:pr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271E500-7E3D-1234-74B9-A24D356557A3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4540685" y="2559022"/>
            <a:ext cx="1130474" cy="5554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6430E69-9845-3528-C374-F2ADBD4926C3}"/>
              </a:ext>
            </a:extLst>
          </p:cNvPr>
          <p:cNvSpPr txBox="1"/>
          <p:nvPr/>
        </p:nvSpPr>
        <p:spPr>
          <a:xfrm>
            <a:off x="3231715" y="3131921"/>
            <a:ext cx="2016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spc="-1" dirty="0">
                <a:solidFill>
                  <a:schemeClr val="accent1"/>
                </a:solidFill>
                <a:latin typeface="Arial"/>
              </a:rPr>
              <a:t>Unknown function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C94833-C7A5-65EA-2FA9-49AD890A13C5}"/>
              </a:ext>
            </a:extLst>
          </p:cNvPr>
          <p:cNvSpPr/>
          <p:nvPr/>
        </p:nvSpPr>
        <p:spPr>
          <a:xfrm>
            <a:off x="7054241" y="2089122"/>
            <a:ext cx="356992" cy="469900"/>
          </a:xfrm>
          <a:prstGeom prst="rect">
            <a:avLst/>
          </a:prstGeom>
          <a:solidFill>
            <a:schemeClr val="accent2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0878281-0B6D-7968-50B7-F4A06C99CD92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7232737" y="2559022"/>
            <a:ext cx="790184" cy="47227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B5B897A-3E8A-0AE0-A927-74DB9CFBD88C}"/>
              </a:ext>
            </a:extLst>
          </p:cNvPr>
          <p:cNvSpPr txBox="1"/>
          <p:nvPr/>
        </p:nvSpPr>
        <p:spPr>
          <a:xfrm>
            <a:off x="8040946" y="2795160"/>
            <a:ext cx="2919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pc="-1" dirty="0">
                <a:solidFill>
                  <a:schemeClr val="accent2"/>
                </a:solidFill>
                <a:latin typeface="Arial"/>
              </a:rPr>
              <a:t>Random error (mean 0, effects on y not capture by X)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530D4ED-4748-865E-CEAB-A2423FCA45DE}"/>
              </a:ext>
            </a:extLst>
          </p:cNvPr>
          <p:cNvCxnSpPr>
            <a:cxnSpLocks/>
          </p:cNvCxnSpPr>
          <p:nvPr/>
        </p:nvCxnSpPr>
        <p:spPr>
          <a:xfrm>
            <a:off x="6244225" y="2609633"/>
            <a:ext cx="235143" cy="105075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508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AD74E1-67BF-9C93-28DC-0C2CD04B0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593" y="1669473"/>
            <a:ext cx="3314700" cy="3200400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7D6A01E4-7C34-7939-6BA0-FB75028D7895}"/>
              </a:ext>
            </a:extLst>
          </p:cNvPr>
          <p:cNvSpPr/>
          <p:nvPr/>
        </p:nvSpPr>
        <p:spPr>
          <a:xfrm>
            <a:off x="5361709" y="2860964"/>
            <a:ext cx="595745" cy="9767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E3AA083-1672-CB90-ABA9-E290B1E0C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4914403"/>
              </p:ext>
            </p:extLst>
          </p:nvPr>
        </p:nvGraphicFramePr>
        <p:xfrm>
          <a:off x="6322870" y="1669473"/>
          <a:ext cx="4384383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1461">
                  <a:extLst>
                    <a:ext uri="{9D8B030D-6E8A-4147-A177-3AD203B41FA5}">
                      <a16:colId xmlns:a16="http://schemas.microsoft.com/office/drawing/2014/main" val="500708565"/>
                    </a:ext>
                  </a:extLst>
                </a:gridCol>
                <a:gridCol w="1461461">
                  <a:extLst>
                    <a:ext uri="{9D8B030D-6E8A-4147-A177-3AD203B41FA5}">
                      <a16:colId xmlns:a16="http://schemas.microsoft.com/office/drawing/2014/main" val="877012018"/>
                    </a:ext>
                  </a:extLst>
                </a:gridCol>
                <a:gridCol w="1461461">
                  <a:extLst>
                    <a:ext uri="{9D8B030D-6E8A-4147-A177-3AD203B41FA5}">
                      <a16:colId xmlns:a16="http://schemas.microsoft.com/office/drawing/2014/main" val="3470274467"/>
                    </a:ext>
                  </a:extLst>
                </a:gridCol>
              </a:tblGrid>
              <a:tr h="624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Is Ethylene Glycol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Is Glycerol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Is Acetamide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669346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5644574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461525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0114318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561256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681AA5D-8661-9B77-6FBF-FFC51CB71955}"/>
              </a:ext>
            </a:extLst>
          </p:cNvPr>
          <p:cNvSpPr txBox="1"/>
          <p:nvPr/>
        </p:nvSpPr>
        <p:spPr>
          <a:xfrm>
            <a:off x="2914278" y="5001491"/>
            <a:ext cx="54906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For each example: One “1” and the rest are “0”</a:t>
            </a:r>
          </a:p>
        </p:txBody>
      </p:sp>
    </p:spTree>
    <p:extLst>
      <p:ext uri="{BB962C8B-B14F-4D97-AF65-F5344CB8AC3E}">
        <p14:creationId xmlns:p14="http://schemas.microsoft.com/office/powerpoint/2010/main" val="2874474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7C12AEC-32A9-1A9C-EC35-B63FB72BC60F}"/>
              </a:ext>
            </a:extLst>
          </p:cNvPr>
          <p:cNvGrpSpPr/>
          <p:nvPr/>
        </p:nvGrpSpPr>
        <p:grpSpPr>
          <a:xfrm>
            <a:off x="4325961" y="1044109"/>
            <a:ext cx="3540078" cy="2012646"/>
            <a:chOff x="792886" y="1097893"/>
            <a:chExt cx="3540078" cy="201264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102AA27-65F7-E3EE-DB69-CEDECF8EC7A6}"/>
                </a:ext>
              </a:extLst>
            </p:cNvPr>
            <p:cNvSpPr txBox="1"/>
            <p:nvPr/>
          </p:nvSpPr>
          <p:spPr>
            <a:xfrm>
              <a:off x="1018807" y="2741207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668694D-DBD7-C090-10F2-24270DE322CD}"/>
                </a:ext>
              </a:extLst>
            </p:cNvPr>
            <p:cNvSpPr txBox="1"/>
            <p:nvPr/>
          </p:nvSpPr>
          <p:spPr>
            <a:xfrm>
              <a:off x="4023264" y="2741207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38569D-9EA3-24D8-9521-D07C39573CC8}"/>
                </a:ext>
              </a:extLst>
            </p:cNvPr>
            <p:cNvSpPr/>
            <p:nvPr/>
          </p:nvSpPr>
          <p:spPr>
            <a:xfrm>
              <a:off x="1250087" y="1097893"/>
              <a:ext cx="2701636" cy="1600201"/>
            </a:xfrm>
            <a:custGeom>
              <a:avLst/>
              <a:gdLst>
                <a:gd name="connsiteX0" fmla="*/ 0 w 1627909"/>
                <a:gd name="connsiteY0" fmla="*/ 1600201 h 1607129"/>
                <a:gd name="connsiteX1" fmla="*/ 568037 w 1627909"/>
                <a:gd name="connsiteY1" fmla="*/ 1 h 1607129"/>
                <a:gd name="connsiteX2" fmla="*/ 1627909 w 1627909"/>
                <a:gd name="connsiteY2" fmla="*/ 1607129 h 1607129"/>
                <a:gd name="connsiteX0" fmla="*/ 0 w 1627909"/>
                <a:gd name="connsiteY0" fmla="*/ 1600201 h 1600201"/>
                <a:gd name="connsiteX1" fmla="*/ 568037 w 1627909"/>
                <a:gd name="connsiteY1" fmla="*/ 1 h 1600201"/>
                <a:gd name="connsiteX2" fmla="*/ 1627909 w 1627909"/>
                <a:gd name="connsiteY2" fmla="*/ 1579420 h 1600201"/>
                <a:gd name="connsiteX0" fmla="*/ 0 w 1627909"/>
                <a:gd name="connsiteY0" fmla="*/ 1600201 h 1600201"/>
                <a:gd name="connsiteX1" fmla="*/ 568037 w 1627909"/>
                <a:gd name="connsiteY1" fmla="*/ 1 h 1600201"/>
                <a:gd name="connsiteX2" fmla="*/ 1627909 w 1627909"/>
                <a:gd name="connsiteY2" fmla="*/ 1579420 h 1600201"/>
                <a:gd name="connsiteX0" fmla="*/ 0 w 2008909"/>
                <a:gd name="connsiteY0" fmla="*/ 1600201 h 1607129"/>
                <a:gd name="connsiteX1" fmla="*/ 568037 w 2008909"/>
                <a:gd name="connsiteY1" fmla="*/ 1 h 1607129"/>
                <a:gd name="connsiteX2" fmla="*/ 2008909 w 2008909"/>
                <a:gd name="connsiteY2" fmla="*/ 1607129 h 1607129"/>
                <a:gd name="connsiteX0" fmla="*/ 0 w 2008909"/>
                <a:gd name="connsiteY0" fmla="*/ 1600201 h 1607129"/>
                <a:gd name="connsiteX1" fmla="*/ 568037 w 2008909"/>
                <a:gd name="connsiteY1" fmla="*/ 1 h 1607129"/>
                <a:gd name="connsiteX2" fmla="*/ 2008909 w 2008909"/>
                <a:gd name="connsiteY2" fmla="*/ 1607129 h 1607129"/>
                <a:gd name="connsiteX0" fmla="*/ 0 w 2701636"/>
                <a:gd name="connsiteY0" fmla="*/ 1600201 h 1600201"/>
                <a:gd name="connsiteX1" fmla="*/ 568037 w 2701636"/>
                <a:gd name="connsiteY1" fmla="*/ 1 h 1600201"/>
                <a:gd name="connsiteX2" fmla="*/ 2701636 w 2701636"/>
                <a:gd name="connsiteY2" fmla="*/ 1593275 h 1600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01636" h="1600201">
                  <a:moveTo>
                    <a:pt x="0" y="1600201"/>
                  </a:moveTo>
                  <a:cubicBezTo>
                    <a:pt x="148359" y="799523"/>
                    <a:pt x="296719" y="-1154"/>
                    <a:pt x="568037" y="1"/>
                  </a:cubicBezTo>
                  <a:cubicBezTo>
                    <a:pt x="839355" y="1156"/>
                    <a:pt x="1451263" y="1587502"/>
                    <a:pt x="2701636" y="1593275"/>
                  </a:cubicBezTo>
                </a:path>
              </a:pathLst>
            </a:custGeom>
            <a:noFill/>
            <a:ln w="222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0368DD9-6C16-493B-0E43-E2C99EB70B6C}"/>
                </a:ext>
              </a:extLst>
            </p:cNvPr>
            <p:cNvCxnSpPr>
              <a:cxnSpLocks/>
            </p:cNvCxnSpPr>
            <p:nvPr/>
          </p:nvCxnSpPr>
          <p:spPr>
            <a:xfrm>
              <a:off x="792886" y="2698094"/>
              <a:ext cx="354007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FFB07E1-D585-AD13-9A1E-30C1E9EC95FB}"/>
              </a:ext>
            </a:extLst>
          </p:cNvPr>
          <p:cNvGrpSpPr/>
          <p:nvPr/>
        </p:nvGrpSpPr>
        <p:grpSpPr>
          <a:xfrm>
            <a:off x="6672118" y="3307899"/>
            <a:ext cx="3540078" cy="2703277"/>
            <a:chOff x="7271428" y="3179109"/>
            <a:chExt cx="3540078" cy="2703277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952CC36-B617-5397-18EE-047740F81D35}"/>
                </a:ext>
              </a:extLst>
            </p:cNvPr>
            <p:cNvGrpSpPr/>
            <p:nvPr/>
          </p:nvGrpSpPr>
          <p:grpSpPr>
            <a:xfrm>
              <a:off x="7271428" y="3869740"/>
              <a:ext cx="3540078" cy="2012646"/>
              <a:chOff x="792886" y="1097893"/>
              <a:chExt cx="3540078" cy="2012646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3ACDF62-2A3D-79B8-8B02-0A4CFA09E831}"/>
                  </a:ext>
                </a:extLst>
              </p:cNvPr>
              <p:cNvSpPr txBox="1"/>
              <p:nvPr/>
            </p:nvSpPr>
            <p:spPr>
              <a:xfrm>
                <a:off x="1780984" y="2741207"/>
                <a:ext cx="4764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0.0</a:t>
                </a: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15CE7116-D6D1-5D75-2437-324F76BD204C}"/>
                  </a:ext>
                </a:extLst>
              </p:cNvPr>
              <p:cNvSpPr/>
              <p:nvPr/>
            </p:nvSpPr>
            <p:spPr>
              <a:xfrm>
                <a:off x="1250087" y="1097893"/>
                <a:ext cx="2701636" cy="1600201"/>
              </a:xfrm>
              <a:custGeom>
                <a:avLst/>
                <a:gdLst>
                  <a:gd name="connsiteX0" fmla="*/ 0 w 1627909"/>
                  <a:gd name="connsiteY0" fmla="*/ 1600201 h 1607129"/>
                  <a:gd name="connsiteX1" fmla="*/ 568037 w 1627909"/>
                  <a:gd name="connsiteY1" fmla="*/ 1 h 1607129"/>
                  <a:gd name="connsiteX2" fmla="*/ 1627909 w 1627909"/>
                  <a:gd name="connsiteY2" fmla="*/ 1607129 h 1607129"/>
                  <a:gd name="connsiteX0" fmla="*/ 0 w 1627909"/>
                  <a:gd name="connsiteY0" fmla="*/ 1600201 h 1600201"/>
                  <a:gd name="connsiteX1" fmla="*/ 568037 w 1627909"/>
                  <a:gd name="connsiteY1" fmla="*/ 1 h 1600201"/>
                  <a:gd name="connsiteX2" fmla="*/ 1627909 w 1627909"/>
                  <a:gd name="connsiteY2" fmla="*/ 1579420 h 1600201"/>
                  <a:gd name="connsiteX0" fmla="*/ 0 w 1627909"/>
                  <a:gd name="connsiteY0" fmla="*/ 1600201 h 1600201"/>
                  <a:gd name="connsiteX1" fmla="*/ 568037 w 1627909"/>
                  <a:gd name="connsiteY1" fmla="*/ 1 h 1600201"/>
                  <a:gd name="connsiteX2" fmla="*/ 1627909 w 1627909"/>
                  <a:gd name="connsiteY2" fmla="*/ 1579420 h 1600201"/>
                  <a:gd name="connsiteX0" fmla="*/ 0 w 2008909"/>
                  <a:gd name="connsiteY0" fmla="*/ 1600201 h 1607129"/>
                  <a:gd name="connsiteX1" fmla="*/ 568037 w 2008909"/>
                  <a:gd name="connsiteY1" fmla="*/ 1 h 1607129"/>
                  <a:gd name="connsiteX2" fmla="*/ 2008909 w 2008909"/>
                  <a:gd name="connsiteY2" fmla="*/ 1607129 h 1607129"/>
                  <a:gd name="connsiteX0" fmla="*/ 0 w 2008909"/>
                  <a:gd name="connsiteY0" fmla="*/ 1600201 h 1607129"/>
                  <a:gd name="connsiteX1" fmla="*/ 568037 w 2008909"/>
                  <a:gd name="connsiteY1" fmla="*/ 1 h 1607129"/>
                  <a:gd name="connsiteX2" fmla="*/ 2008909 w 2008909"/>
                  <a:gd name="connsiteY2" fmla="*/ 1607129 h 1607129"/>
                  <a:gd name="connsiteX0" fmla="*/ 0 w 2701636"/>
                  <a:gd name="connsiteY0" fmla="*/ 1600201 h 1600201"/>
                  <a:gd name="connsiteX1" fmla="*/ 568037 w 2701636"/>
                  <a:gd name="connsiteY1" fmla="*/ 1 h 1600201"/>
                  <a:gd name="connsiteX2" fmla="*/ 2701636 w 2701636"/>
                  <a:gd name="connsiteY2" fmla="*/ 1593275 h 1600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01636" h="1600201">
                    <a:moveTo>
                      <a:pt x="0" y="1600201"/>
                    </a:moveTo>
                    <a:cubicBezTo>
                      <a:pt x="148359" y="799523"/>
                      <a:pt x="296719" y="-1154"/>
                      <a:pt x="568037" y="1"/>
                    </a:cubicBezTo>
                    <a:cubicBezTo>
                      <a:pt x="839355" y="1156"/>
                      <a:pt x="1451263" y="1587502"/>
                      <a:pt x="2701636" y="1593275"/>
                    </a:cubicBezTo>
                  </a:path>
                </a:pathLst>
              </a:cu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AA466607-0FC7-4E4F-CA96-B75418453B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2886" y="2698094"/>
                <a:ext cx="3540078" cy="0"/>
              </a:xfrm>
              <a:prstGeom prst="line">
                <a:avLst/>
              </a:prstGeom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F97F2D5-8D4F-A32F-9B78-19728BC090EC}"/>
                </a:ext>
              </a:extLst>
            </p:cNvPr>
            <p:cNvCxnSpPr/>
            <p:nvPr/>
          </p:nvCxnSpPr>
          <p:spPr>
            <a:xfrm>
              <a:off x="8497732" y="3657600"/>
              <a:ext cx="0" cy="1812341"/>
            </a:xfrm>
            <a:prstGeom prst="line">
              <a:avLst/>
            </a:prstGeom>
            <a:ln w="19050">
              <a:solidFill>
                <a:schemeClr val="accent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A17803A-0518-E6B6-B75D-641DE4E74413}"/>
                </a:ext>
              </a:extLst>
            </p:cNvPr>
            <p:cNvSpPr txBox="1"/>
            <p:nvPr/>
          </p:nvSpPr>
          <p:spPr>
            <a:xfrm>
              <a:off x="9021248" y="3906071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1.0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4F73358-8634-1260-C016-0544F23D1AD6}"/>
                </a:ext>
              </a:extLst>
            </p:cNvPr>
            <p:cNvCxnSpPr/>
            <p:nvPr/>
          </p:nvCxnSpPr>
          <p:spPr>
            <a:xfrm>
              <a:off x="8497732" y="4090737"/>
              <a:ext cx="543735" cy="0"/>
            </a:xfrm>
            <a:prstGeom prst="straightConnector1">
              <a:avLst/>
            </a:prstGeom>
            <a:ln w="95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D26FF0B-C4A7-EBE9-7253-7FE2A99BAD44}"/>
                </a:ext>
              </a:extLst>
            </p:cNvPr>
            <p:cNvSpPr txBox="1"/>
            <p:nvPr/>
          </p:nvSpPr>
          <p:spPr>
            <a:xfrm>
              <a:off x="7607331" y="3179109"/>
              <a:ext cx="20008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Standardized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B365196-9570-7D56-0A7E-33D68469AB76}"/>
              </a:ext>
            </a:extLst>
          </p:cNvPr>
          <p:cNvSpPr txBox="1"/>
          <p:nvPr/>
        </p:nvSpPr>
        <p:spPr>
          <a:xfrm>
            <a:off x="5259395" y="402175"/>
            <a:ext cx="1247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Original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DA30DC2-A02B-2B6D-2A99-000056F8D63F}"/>
              </a:ext>
            </a:extLst>
          </p:cNvPr>
          <p:cNvGrpSpPr/>
          <p:nvPr/>
        </p:nvGrpSpPr>
        <p:grpSpPr>
          <a:xfrm>
            <a:off x="2152470" y="3283313"/>
            <a:ext cx="3706790" cy="2726699"/>
            <a:chOff x="730901" y="3155687"/>
            <a:chExt cx="3706790" cy="272669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E011C4A-F7D9-BF85-DBE7-0B8C84657A68}"/>
                </a:ext>
              </a:extLst>
            </p:cNvPr>
            <p:cNvGrpSpPr/>
            <p:nvPr/>
          </p:nvGrpSpPr>
          <p:grpSpPr>
            <a:xfrm>
              <a:off x="730901" y="3869740"/>
              <a:ext cx="3706790" cy="2012646"/>
              <a:chOff x="792886" y="1097893"/>
              <a:chExt cx="3706790" cy="2012646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37FF42B-558F-F9D9-EE72-C8D6C1CEB223}"/>
                  </a:ext>
                </a:extLst>
              </p:cNvPr>
              <p:cNvSpPr txBox="1"/>
              <p:nvPr/>
            </p:nvSpPr>
            <p:spPr>
              <a:xfrm>
                <a:off x="1018807" y="2741207"/>
                <a:ext cx="4764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0.0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187EE3F-9FC3-76E7-6D0D-BEF3E92692CE}"/>
                  </a:ext>
                </a:extLst>
              </p:cNvPr>
              <p:cNvSpPr txBox="1"/>
              <p:nvPr/>
            </p:nvSpPr>
            <p:spPr>
              <a:xfrm>
                <a:off x="4023264" y="2741207"/>
                <a:ext cx="4764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1.0</a:t>
                </a:r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2B062A0B-1BAF-D3CB-44B0-0898FC31D1FC}"/>
                  </a:ext>
                </a:extLst>
              </p:cNvPr>
              <p:cNvSpPr/>
              <p:nvPr/>
            </p:nvSpPr>
            <p:spPr>
              <a:xfrm>
                <a:off x="1250087" y="1097893"/>
                <a:ext cx="2701636" cy="1600201"/>
              </a:xfrm>
              <a:custGeom>
                <a:avLst/>
                <a:gdLst>
                  <a:gd name="connsiteX0" fmla="*/ 0 w 1627909"/>
                  <a:gd name="connsiteY0" fmla="*/ 1600201 h 1607129"/>
                  <a:gd name="connsiteX1" fmla="*/ 568037 w 1627909"/>
                  <a:gd name="connsiteY1" fmla="*/ 1 h 1607129"/>
                  <a:gd name="connsiteX2" fmla="*/ 1627909 w 1627909"/>
                  <a:gd name="connsiteY2" fmla="*/ 1607129 h 1607129"/>
                  <a:gd name="connsiteX0" fmla="*/ 0 w 1627909"/>
                  <a:gd name="connsiteY0" fmla="*/ 1600201 h 1600201"/>
                  <a:gd name="connsiteX1" fmla="*/ 568037 w 1627909"/>
                  <a:gd name="connsiteY1" fmla="*/ 1 h 1600201"/>
                  <a:gd name="connsiteX2" fmla="*/ 1627909 w 1627909"/>
                  <a:gd name="connsiteY2" fmla="*/ 1579420 h 1600201"/>
                  <a:gd name="connsiteX0" fmla="*/ 0 w 1627909"/>
                  <a:gd name="connsiteY0" fmla="*/ 1600201 h 1600201"/>
                  <a:gd name="connsiteX1" fmla="*/ 568037 w 1627909"/>
                  <a:gd name="connsiteY1" fmla="*/ 1 h 1600201"/>
                  <a:gd name="connsiteX2" fmla="*/ 1627909 w 1627909"/>
                  <a:gd name="connsiteY2" fmla="*/ 1579420 h 1600201"/>
                  <a:gd name="connsiteX0" fmla="*/ 0 w 2008909"/>
                  <a:gd name="connsiteY0" fmla="*/ 1600201 h 1607129"/>
                  <a:gd name="connsiteX1" fmla="*/ 568037 w 2008909"/>
                  <a:gd name="connsiteY1" fmla="*/ 1 h 1607129"/>
                  <a:gd name="connsiteX2" fmla="*/ 2008909 w 2008909"/>
                  <a:gd name="connsiteY2" fmla="*/ 1607129 h 1607129"/>
                  <a:gd name="connsiteX0" fmla="*/ 0 w 2008909"/>
                  <a:gd name="connsiteY0" fmla="*/ 1600201 h 1607129"/>
                  <a:gd name="connsiteX1" fmla="*/ 568037 w 2008909"/>
                  <a:gd name="connsiteY1" fmla="*/ 1 h 1607129"/>
                  <a:gd name="connsiteX2" fmla="*/ 2008909 w 2008909"/>
                  <a:gd name="connsiteY2" fmla="*/ 1607129 h 1607129"/>
                  <a:gd name="connsiteX0" fmla="*/ 0 w 2701636"/>
                  <a:gd name="connsiteY0" fmla="*/ 1600201 h 1600201"/>
                  <a:gd name="connsiteX1" fmla="*/ 568037 w 2701636"/>
                  <a:gd name="connsiteY1" fmla="*/ 1 h 1600201"/>
                  <a:gd name="connsiteX2" fmla="*/ 2701636 w 2701636"/>
                  <a:gd name="connsiteY2" fmla="*/ 1593275 h 1600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01636" h="1600201">
                    <a:moveTo>
                      <a:pt x="0" y="1600201"/>
                    </a:moveTo>
                    <a:cubicBezTo>
                      <a:pt x="148359" y="799523"/>
                      <a:pt x="296719" y="-1154"/>
                      <a:pt x="568037" y="1"/>
                    </a:cubicBezTo>
                    <a:cubicBezTo>
                      <a:pt x="839355" y="1156"/>
                      <a:pt x="1451263" y="1587502"/>
                      <a:pt x="2701636" y="1593275"/>
                    </a:cubicBezTo>
                  </a:path>
                </a:pathLst>
              </a:cu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F7D04893-5A85-D4F2-A6A3-F028A22D91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2886" y="2698094"/>
                <a:ext cx="3540078" cy="0"/>
              </a:xfrm>
              <a:prstGeom prst="line">
                <a:avLst/>
              </a:prstGeom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B31EC19-5075-D30C-9C7F-D2ABFF98E73D}"/>
                </a:ext>
              </a:extLst>
            </p:cNvPr>
            <p:cNvSpPr txBox="1"/>
            <p:nvPr/>
          </p:nvSpPr>
          <p:spPr>
            <a:xfrm>
              <a:off x="956822" y="3155687"/>
              <a:ext cx="2291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Minmax Scaled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634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C11C3B-7523-BA4F-97A3-750677216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5812" y="2060870"/>
            <a:ext cx="11536419" cy="273625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B355336-D1BC-81D2-8482-D97591D537AD}"/>
              </a:ext>
            </a:extLst>
          </p:cNvPr>
          <p:cNvCxnSpPr/>
          <p:nvPr/>
        </p:nvCxnSpPr>
        <p:spPr>
          <a:xfrm flipH="1">
            <a:off x="5630989" y="2316479"/>
            <a:ext cx="1389888" cy="243840"/>
          </a:xfrm>
          <a:prstGeom prst="straightConnector1">
            <a:avLst/>
          </a:prstGeom>
          <a:ln w="317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56BE64A-248C-1D3A-A12F-3106AC73727A}"/>
              </a:ext>
            </a:extLst>
          </p:cNvPr>
          <p:cNvSpPr txBox="1"/>
          <p:nvPr/>
        </p:nvSpPr>
        <p:spPr>
          <a:xfrm>
            <a:off x="7020877" y="2060870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KNN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2CC2D6-2C20-7E7E-7860-B5393F552ED6}"/>
              </a:ext>
            </a:extLst>
          </p:cNvPr>
          <p:cNvCxnSpPr>
            <a:cxnSpLocks/>
          </p:cNvCxnSpPr>
          <p:nvPr/>
        </p:nvCxnSpPr>
        <p:spPr>
          <a:xfrm flipH="1" flipV="1">
            <a:off x="5754814" y="3428998"/>
            <a:ext cx="1560386" cy="385764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BD93877-6DC1-93F7-6BAF-A69728F8F9CD}"/>
              </a:ext>
            </a:extLst>
          </p:cNvPr>
          <p:cNvSpPr txBox="1"/>
          <p:nvPr/>
        </p:nvSpPr>
        <p:spPr>
          <a:xfrm>
            <a:off x="7438619" y="3621880"/>
            <a:ext cx="39104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Features: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QAS ratio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HBD (OneHot encoded)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QAS (OneHot encoded)</a:t>
            </a:r>
          </a:p>
          <a:p>
            <a:pPr marL="342900" indent="-342900">
              <a:buFontTx/>
              <a:buChar char="-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043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FD8038-4CE5-A164-57BB-E096AE82647B}"/>
              </a:ext>
            </a:extLst>
          </p:cNvPr>
          <p:cNvSpPr/>
          <p:nvPr/>
        </p:nvSpPr>
        <p:spPr>
          <a:xfrm>
            <a:off x="2672508" y="3051313"/>
            <a:ext cx="3291840" cy="7553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4E040-DF4C-3072-615B-0E0453CB2CF4}"/>
              </a:ext>
            </a:extLst>
          </p:cNvPr>
          <p:cNvSpPr/>
          <p:nvPr/>
        </p:nvSpPr>
        <p:spPr>
          <a:xfrm>
            <a:off x="6275774" y="3051313"/>
            <a:ext cx="3291840" cy="75537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3B7F5A-3194-7828-C7FB-30CC8CF70FB2}"/>
              </a:ext>
            </a:extLst>
          </p:cNvPr>
          <p:cNvSpPr txBox="1"/>
          <p:nvPr/>
        </p:nvSpPr>
        <p:spPr>
          <a:xfrm>
            <a:off x="2672508" y="3806687"/>
            <a:ext cx="33027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 or estimate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Encode nominal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Cross reference for feature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E50EBB-5484-1255-C7FC-C4E69CBC5D69}"/>
              </a:ext>
            </a:extLst>
          </p:cNvPr>
          <p:cNvSpPr txBox="1"/>
          <p:nvPr/>
        </p:nvSpPr>
        <p:spPr>
          <a:xfrm>
            <a:off x="6264850" y="3806687"/>
            <a:ext cx="30948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redundant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inconvenient feats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 interpretability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307AD408-CC10-30A4-4246-A486532E0E25}"/>
              </a:ext>
            </a:extLst>
          </p:cNvPr>
          <p:cNvSpPr/>
          <p:nvPr/>
        </p:nvSpPr>
        <p:spPr>
          <a:xfrm rot="5400000">
            <a:off x="5976274" y="-753385"/>
            <a:ext cx="278296" cy="7092563"/>
          </a:xfrm>
          <a:prstGeom prst="leftBrac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0083A8-C473-C29D-9895-217666340E57}"/>
              </a:ext>
            </a:extLst>
          </p:cNvPr>
          <p:cNvSpPr txBox="1"/>
          <p:nvPr/>
        </p:nvSpPr>
        <p:spPr>
          <a:xfrm>
            <a:off x="4552385" y="2070894"/>
            <a:ext cx="34467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828967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nzoyl chloride - Wikipedia">
            <a:extLst>
              <a:ext uri="{FF2B5EF4-FFF2-40B4-BE49-F238E27FC236}">
                <a16:creationId xmlns:a16="http://schemas.microsoft.com/office/drawing/2014/main" id="{FB526F1B-8C2F-69CD-1A84-67617FF12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973" y="422483"/>
            <a:ext cx="3150054" cy="2711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E7DA2C-FEB6-CEAB-9215-8FE706C07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9775" y="4263697"/>
            <a:ext cx="35687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397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5F70845-FCAE-C155-2C08-0BCF04284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538" y="1860331"/>
            <a:ext cx="5887392" cy="34399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7775F4-A4D4-7953-30D7-4A4D12743804}"/>
              </a:ext>
            </a:extLst>
          </p:cNvPr>
          <p:cNvSpPr/>
          <p:nvPr/>
        </p:nvSpPr>
        <p:spPr>
          <a:xfrm>
            <a:off x="4372303" y="4918841"/>
            <a:ext cx="2049518" cy="210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4FCBCA-D74F-C955-ABAB-10F249843B71}"/>
              </a:ext>
            </a:extLst>
          </p:cNvPr>
          <p:cNvSpPr/>
          <p:nvPr/>
        </p:nvSpPr>
        <p:spPr>
          <a:xfrm>
            <a:off x="6647793" y="4377558"/>
            <a:ext cx="2049518" cy="210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CA72A5D-2C23-5671-3128-81AB8C87AF87}"/>
              </a:ext>
            </a:extLst>
          </p:cNvPr>
          <p:cNvSpPr/>
          <p:nvPr/>
        </p:nvSpPr>
        <p:spPr>
          <a:xfrm>
            <a:off x="6127531" y="2180896"/>
            <a:ext cx="2049518" cy="210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028B277-52BE-CD6F-7CD6-4D767D3BB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531" y="2137059"/>
            <a:ext cx="1902372" cy="2978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34985F-AA23-2E77-3033-EAD076D24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4492" y="4971392"/>
            <a:ext cx="310742" cy="21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495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2D35BB-D54E-7990-2C5A-2320E6E437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09267" y="2664182"/>
            <a:ext cx="7262727" cy="436557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CEE5D908-3F31-EFB2-558A-BACE5CB8BE36}"/>
              </a:ext>
            </a:extLst>
          </p:cNvPr>
          <p:cNvSpPr/>
          <p:nvPr/>
        </p:nvSpPr>
        <p:spPr>
          <a:xfrm rot="16200000">
            <a:off x="6657779" y="1975159"/>
            <a:ext cx="357352" cy="2639151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E50B14E-F2F3-2D5F-FCA2-A940EF7D4226}"/>
                  </a:ext>
                </a:extLst>
              </p:cNvPr>
              <p:cNvSpPr txBox="1"/>
              <p:nvPr/>
            </p:nvSpPr>
            <p:spPr>
              <a:xfrm>
                <a:off x="5018690" y="3473411"/>
                <a:ext cx="3137341" cy="6619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Reducible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e.g., “our model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acc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could be closer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”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E50B14E-F2F3-2D5F-FCA2-A940EF7D42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8690" y="3473411"/>
                <a:ext cx="3137341" cy="661912"/>
              </a:xfrm>
              <a:prstGeom prst="rect">
                <a:avLst/>
              </a:prstGeom>
              <a:blipFill>
                <a:blip r:embed="rId3"/>
                <a:stretch>
                  <a:fillRect l="-1613" t="-1887" r="-403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8DE4FC-0419-0F32-66BE-C7275808659E}"/>
              </a:ext>
            </a:extLst>
          </p:cNvPr>
          <p:cNvSpPr txBox="1"/>
          <p:nvPr/>
        </p:nvSpPr>
        <p:spPr>
          <a:xfrm>
            <a:off x="7830207" y="3583251"/>
            <a:ext cx="313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Irreducible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EE0A80CE-4515-3E4F-4C9B-97F070C4B798}"/>
              </a:ext>
            </a:extLst>
          </p:cNvPr>
          <p:cNvSpPr/>
          <p:nvPr/>
        </p:nvSpPr>
        <p:spPr>
          <a:xfrm rot="16200000">
            <a:off x="9053349" y="2809685"/>
            <a:ext cx="357352" cy="1079937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04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✓ Line of Best Fit Formula">
            <a:extLst>
              <a:ext uri="{FF2B5EF4-FFF2-40B4-BE49-F238E27FC236}">
                <a16:creationId xmlns:a16="http://schemas.microsoft.com/office/drawing/2014/main" id="{EC1F393B-8188-45FD-AE47-849C9C2E4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440" y="2335720"/>
            <a:ext cx="5496560" cy="195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EA1687-9277-4545-30DD-A4C55D58C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080" y="3210559"/>
            <a:ext cx="222390" cy="15122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71466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3388D1-F32F-D585-57D0-A7D2BD507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360" y="142240"/>
            <a:ext cx="5087200" cy="3206164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196DBDA3-7B20-D358-5ABC-3C277C320361}"/>
              </a:ext>
            </a:extLst>
          </p:cNvPr>
          <p:cNvSpPr/>
          <p:nvPr/>
        </p:nvSpPr>
        <p:spPr>
          <a:xfrm>
            <a:off x="4673600" y="599440"/>
            <a:ext cx="2753360" cy="1889760"/>
          </a:xfrm>
          <a:custGeom>
            <a:avLst/>
            <a:gdLst>
              <a:gd name="connsiteX0" fmla="*/ 0 w 2753360"/>
              <a:gd name="connsiteY0" fmla="*/ 0 h 1889760"/>
              <a:gd name="connsiteX1" fmla="*/ 2753360 w 2753360"/>
              <a:gd name="connsiteY1" fmla="*/ 1889760 h 1889760"/>
              <a:gd name="connsiteX0" fmla="*/ 0 w 2753360"/>
              <a:gd name="connsiteY0" fmla="*/ 0 h 1889760"/>
              <a:gd name="connsiteX1" fmla="*/ 2753360 w 2753360"/>
              <a:gd name="connsiteY1" fmla="*/ 1889760 h 1889760"/>
              <a:gd name="connsiteX0" fmla="*/ 0 w 2753360"/>
              <a:gd name="connsiteY0" fmla="*/ 0 h 1889760"/>
              <a:gd name="connsiteX1" fmla="*/ 2753360 w 2753360"/>
              <a:gd name="connsiteY1" fmla="*/ 1889760 h 188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753360" h="1889760">
                <a:moveTo>
                  <a:pt x="0" y="0"/>
                </a:moveTo>
                <a:cubicBezTo>
                  <a:pt x="676487" y="1206500"/>
                  <a:pt x="1495214" y="1651000"/>
                  <a:pt x="2753360" y="1889760"/>
                </a:cubicBezTo>
              </a:path>
            </a:pathLst>
          </a:cu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1627DC-F661-B58D-83CF-AED34E9DD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22" y="3587855"/>
            <a:ext cx="5087200" cy="3206164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1796E697-5ADC-1946-00FF-7E90AEB786C3}"/>
              </a:ext>
            </a:extLst>
          </p:cNvPr>
          <p:cNvSpPr/>
          <p:nvPr/>
        </p:nvSpPr>
        <p:spPr>
          <a:xfrm>
            <a:off x="1622162" y="4045055"/>
            <a:ext cx="2753360" cy="1889760"/>
          </a:xfrm>
          <a:custGeom>
            <a:avLst/>
            <a:gdLst>
              <a:gd name="connsiteX0" fmla="*/ 0 w 2753360"/>
              <a:gd name="connsiteY0" fmla="*/ 0 h 1889760"/>
              <a:gd name="connsiteX1" fmla="*/ 2753360 w 2753360"/>
              <a:gd name="connsiteY1" fmla="*/ 1889760 h 1889760"/>
              <a:gd name="connsiteX0" fmla="*/ 0 w 2753360"/>
              <a:gd name="connsiteY0" fmla="*/ 0 h 1889760"/>
              <a:gd name="connsiteX1" fmla="*/ 2753360 w 2753360"/>
              <a:gd name="connsiteY1" fmla="*/ 1889760 h 1889760"/>
              <a:gd name="connsiteX0" fmla="*/ 0 w 2753360"/>
              <a:gd name="connsiteY0" fmla="*/ 0 h 1889760"/>
              <a:gd name="connsiteX1" fmla="*/ 2753360 w 2753360"/>
              <a:gd name="connsiteY1" fmla="*/ 1889760 h 188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753360" h="1889760">
                <a:moveTo>
                  <a:pt x="0" y="0"/>
                </a:moveTo>
                <a:cubicBezTo>
                  <a:pt x="676487" y="1206500"/>
                  <a:pt x="1495214" y="1651000"/>
                  <a:pt x="2753360" y="1889760"/>
                </a:cubicBezTo>
              </a:path>
            </a:pathLst>
          </a:cu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ECC878-AF3A-A3E0-0EFE-1FEFB6B68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246" y="3509596"/>
            <a:ext cx="5087200" cy="3206164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66328178-1B61-3CE9-16BD-687945DC2001}"/>
              </a:ext>
            </a:extLst>
          </p:cNvPr>
          <p:cNvSpPr/>
          <p:nvPr/>
        </p:nvSpPr>
        <p:spPr>
          <a:xfrm>
            <a:off x="7750175" y="4038600"/>
            <a:ext cx="215900" cy="1111250"/>
          </a:xfrm>
          <a:custGeom>
            <a:avLst/>
            <a:gdLst>
              <a:gd name="connsiteX0" fmla="*/ 0 w 215900"/>
              <a:gd name="connsiteY0" fmla="*/ 1111250 h 1111250"/>
              <a:gd name="connsiteX1" fmla="*/ 25400 w 215900"/>
              <a:gd name="connsiteY1" fmla="*/ 660400 h 1111250"/>
              <a:gd name="connsiteX2" fmla="*/ 31750 w 215900"/>
              <a:gd name="connsiteY2" fmla="*/ 457200 h 1111250"/>
              <a:gd name="connsiteX3" fmla="*/ 60325 w 215900"/>
              <a:gd name="connsiteY3" fmla="*/ 733425 h 1111250"/>
              <a:gd name="connsiteX4" fmla="*/ 66675 w 215900"/>
              <a:gd name="connsiteY4" fmla="*/ 511175 h 1111250"/>
              <a:gd name="connsiteX5" fmla="*/ 85725 w 215900"/>
              <a:gd name="connsiteY5" fmla="*/ 657225 h 1111250"/>
              <a:gd name="connsiteX6" fmla="*/ 92075 w 215900"/>
              <a:gd name="connsiteY6" fmla="*/ 422275 h 1111250"/>
              <a:gd name="connsiteX7" fmla="*/ 111125 w 215900"/>
              <a:gd name="connsiteY7" fmla="*/ 225425 h 1111250"/>
              <a:gd name="connsiteX8" fmla="*/ 136525 w 215900"/>
              <a:gd name="connsiteY8" fmla="*/ 603250 h 1111250"/>
              <a:gd name="connsiteX9" fmla="*/ 152400 w 215900"/>
              <a:gd name="connsiteY9" fmla="*/ 0 h 1111250"/>
              <a:gd name="connsiteX10" fmla="*/ 168275 w 215900"/>
              <a:gd name="connsiteY10" fmla="*/ 219075 h 1111250"/>
              <a:gd name="connsiteX11" fmla="*/ 168275 w 215900"/>
              <a:gd name="connsiteY11" fmla="*/ 733425 h 1111250"/>
              <a:gd name="connsiteX12" fmla="*/ 180975 w 215900"/>
              <a:gd name="connsiteY12" fmla="*/ 171450 h 1111250"/>
              <a:gd name="connsiteX13" fmla="*/ 184150 w 215900"/>
              <a:gd name="connsiteY13" fmla="*/ 244475 h 1111250"/>
              <a:gd name="connsiteX14" fmla="*/ 206375 w 215900"/>
              <a:gd name="connsiteY14" fmla="*/ 660400 h 1111250"/>
              <a:gd name="connsiteX15" fmla="*/ 215900 w 215900"/>
              <a:gd name="connsiteY15" fmla="*/ 400050 h 111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5900" h="1111250">
                <a:moveTo>
                  <a:pt x="0" y="1111250"/>
                </a:moveTo>
                <a:lnTo>
                  <a:pt x="25400" y="660400"/>
                </a:lnTo>
                <a:lnTo>
                  <a:pt x="31750" y="457200"/>
                </a:lnTo>
                <a:lnTo>
                  <a:pt x="60325" y="733425"/>
                </a:lnTo>
                <a:lnTo>
                  <a:pt x="66675" y="511175"/>
                </a:lnTo>
                <a:lnTo>
                  <a:pt x="85725" y="657225"/>
                </a:lnTo>
                <a:lnTo>
                  <a:pt x="92075" y="422275"/>
                </a:lnTo>
                <a:lnTo>
                  <a:pt x="111125" y="225425"/>
                </a:lnTo>
                <a:lnTo>
                  <a:pt x="136525" y="603250"/>
                </a:lnTo>
                <a:lnTo>
                  <a:pt x="152400" y="0"/>
                </a:lnTo>
                <a:lnTo>
                  <a:pt x="168275" y="219075"/>
                </a:lnTo>
                <a:lnTo>
                  <a:pt x="168275" y="733425"/>
                </a:lnTo>
                <a:lnTo>
                  <a:pt x="180975" y="171450"/>
                </a:lnTo>
                <a:lnTo>
                  <a:pt x="184150" y="244475"/>
                </a:lnTo>
                <a:lnTo>
                  <a:pt x="206375" y="660400"/>
                </a:lnTo>
                <a:lnTo>
                  <a:pt x="215900" y="400050"/>
                </a:lnTo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7850FB-1305-33AE-992C-F03C5683FE90}"/>
              </a:ext>
            </a:extLst>
          </p:cNvPr>
          <p:cNvSpPr txBox="1"/>
          <p:nvPr/>
        </p:nvSpPr>
        <p:spPr>
          <a:xfrm>
            <a:off x="8695745" y="4167743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so on…</a:t>
            </a:r>
          </a:p>
        </p:txBody>
      </p:sp>
    </p:spTree>
    <p:extLst>
      <p:ext uri="{BB962C8B-B14F-4D97-AF65-F5344CB8AC3E}">
        <p14:creationId xmlns:p14="http://schemas.microsoft.com/office/powerpoint/2010/main" val="3997173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CCEDE25-9046-BAF7-5816-633BDD7FE330}"/>
              </a:ext>
            </a:extLst>
          </p:cNvPr>
          <p:cNvCxnSpPr/>
          <p:nvPr/>
        </p:nvCxnSpPr>
        <p:spPr>
          <a:xfrm>
            <a:off x="1290320" y="2235200"/>
            <a:ext cx="2560320" cy="119380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F781E53-B5DF-2E40-C3FA-82AA56F76440}"/>
              </a:ext>
            </a:extLst>
          </p:cNvPr>
          <p:cNvSpPr/>
          <p:nvPr/>
        </p:nvSpPr>
        <p:spPr>
          <a:xfrm>
            <a:off x="1290320" y="1676400"/>
            <a:ext cx="2560320" cy="24079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AA3BEE-9553-F367-AEF0-DBA4CF6B0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830" y="4245610"/>
            <a:ext cx="241300" cy="215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7C5E8C-E550-63DC-035B-4D10E779D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0560" y="4114799"/>
            <a:ext cx="774700" cy="4699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5B75913-7C27-6754-259D-DA38515A6483}"/>
              </a:ext>
            </a:extLst>
          </p:cNvPr>
          <p:cNvCxnSpPr>
            <a:cxnSpLocks/>
          </p:cNvCxnSpPr>
          <p:nvPr/>
        </p:nvCxnSpPr>
        <p:spPr>
          <a:xfrm>
            <a:off x="4196080" y="2740660"/>
            <a:ext cx="2560320" cy="0"/>
          </a:xfrm>
          <a:prstGeom prst="line">
            <a:avLst/>
          </a:prstGeom>
          <a:ln w="3492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4E5A0B-B50D-CD18-DC8C-FCD833627866}"/>
              </a:ext>
            </a:extLst>
          </p:cNvPr>
          <p:cNvCxnSpPr/>
          <p:nvPr/>
        </p:nvCxnSpPr>
        <p:spPr>
          <a:xfrm>
            <a:off x="4196080" y="2231389"/>
            <a:ext cx="2560320" cy="119380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C9FD-E459-F395-BDC5-3916CD7501A3}"/>
              </a:ext>
            </a:extLst>
          </p:cNvPr>
          <p:cNvSpPr/>
          <p:nvPr/>
        </p:nvSpPr>
        <p:spPr>
          <a:xfrm>
            <a:off x="4196080" y="1672589"/>
            <a:ext cx="2560320" cy="24079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D15391F-4829-19C7-4492-9754DA658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5590" y="4241799"/>
            <a:ext cx="241300" cy="215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E620BF6-4B6A-6411-6C51-058DB5C41CB0}"/>
              </a:ext>
            </a:extLst>
          </p:cNvPr>
          <p:cNvSpPr txBox="1"/>
          <p:nvPr/>
        </p:nvSpPr>
        <p:spPr>
          <a:xfrm>
            <a:off x="4612862" y="1210924"/>
            <a:ext cx="1726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Threshold?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4BCF81-C51E-A6CC-FAFA-06514E31A061}"/>
              </a:ext>
            </a:extLst>
          </p:cNvPr>
          <p:cNvSpPr txBox="1"/>
          <p:nvPr/>
        </p:nvSpPr>
        <p:spPr>
          <a:xfrm>
            <a:off x="5833110" y="2357358"/>
            <a:ext cx="837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 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2E6D1A-35CF-B79D-2B4C-DE58319AB91B}"/>
              </a:ext>
            </a:extLst>
          </p:cNvPr>
          <p:cNvSpPr txBox="1"/>
          <p:nvPr/>
        </p:nvSpPr>
        <p:spPr>
          <a:xfrm>
            <a:off x="5833110" y="2740661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 B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8624729-1854-7AB7-3535-08C0C769D16A}"/>
              </a:ext>
            </a:extLst>
          </p:cNvPr>
          <p:cNvCxnSpPr>
            <a:cxnSpLocks/>
          </p:cNvCxnSpPr>
          <p:nvPr/>
        </p:nvCxnSpPr>
        <p:spPr>
          <a:xfrm>
            <a:off x="8570914" y="2876549"/>
            <a:ext cx="2560320" cy="0"/>
          </a:xfrm>
          <a:prstGeom prst="line">
            <a:avLst/>
          </a:prstGeom>
          <a:ln w="3492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6E57788-419B-5C9F-E72B-7B195B1BD8A7}"/>
              </a:ext>
            </a:extLst>
          </p:cNvPr>
          <p:cNvSpPr/>
          <p:nvPr/>
        </p:nvSpPr>
        <p:spPr>
          <a:xfrm>
            <a:off x="8570914" y="1672589"/>
            <a:ext cx="2560320" cy="24079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EE6E80-B55D-282C-5B7F-DC62C5C3AD79}"/>
              </a:ext>
            </a:extLst>
          </p:cNvPr>
          <p:cNvSpPr txBox="1"/>
          <p:nvPr/>
        </p:nvSpPr>
        <p:spPr>
          <a:xfrm>
            <a:off x="10207944" y="2390615"/>
            <a:ext cx="837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 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6A6414-A99C-40F4-ECFB-CF24F42FF0A9}"/>
              </a:ext>
            </a:extLst>
          </p:cNvPr>
          <p:cNvSpPr txBox="1"/>
          <p:nvPr/>
        </p:nvSpPr>
        <p:spPr>
          <a:xfrm>
            <a:off x="10207944" y="2983230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 B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7D0AF8E-4716-7D5F-E41E-A6EF89C2FF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840" y="2505710"/>
            <a:ext cx="1371600" cy="469900"/>
          </a:xfrm>
          <a:prstGeom prst="rect">
            <a:avLst/>
          </a:prstGeom>
        </p:spPr>
      </p:pic>
      <p:sp>
        <p:nvSpPr>
          <p:cNvPr id="28" name="Freeform 27">
            <a:extLst>
              <a:ext uri="{FF2B5EF4-FFF2-40B4-BE49-F238E27FC236}">
                <a16:creationId xmlns:a16="http://schemas.microsoft.com/office/drawing/2014/main" id="{AFFAAC15-1165-0FFF-F504-4A2906405115}"/>
              </a:ext>
            </a:extLst>
          </p:cNvPr>
          <p:cNvSpPr/>
          <p:nvPr/>
        </p:nvSpPr>
        <p:spPr>
          <a:xfrm>
            <a:off x="8564880" y="1757660"/>
            <a:ext cx="2550160" cy="2255540"/>
          </a:xfrm>
          <a:custGeom>
            <a:avLst/>
            <a:gdLst>
              <a:gd name="connsiteX0" fmla="*/ 0 w 2550160"/>
              <a:gd name="connsiteY0" fmla="*/ 2255520 h 2255520"/>
              <a:gd name="connsiteX1" fmla="*/ 1310640 w 2550160"/>
              <a:gd name="connsiteY1" fmla="*/ 1137920 h 2255520"/>
              <a:gd name="connsiteX2" fmla="*/ 2550160 w 2550160"/>
              <a:gd name="connsiteY2" fmla="*/ 0 h 2255520"/>
              <a:gd name="connsiteX0" fmla="*/ 0 w 2550160"/>
              <a:gd name="connsiteY0" fmla="*/ 2255520 h 2255520"/>
              <a:gd name="connsiteX1" fmla="*/ 1310640 w 2550160"/>
              <a:gd name="connsiteY1" fmla="*/ 1137920 h 2255520"/>
              <a:gd name="connsiteX2" fmla="*/ 2550160 w 2550160"/>
              <a:gd name="connsiteY2" fmla="*/ 0 h 2255520"/>
              <a:gd name="connsiteX0" fmla="*/ 0 w 2550160"/>
              <a:gd name="connsiteY0" fmla="*/ 2255545 h 2255545"/>
              <a:gd name="connsiteX1" fmla="*/ 1310640 w 2550160"/>
              <a:gd name="connsiteY1" fmla="*/ 1137945 h 2255545"/>
              <a:gd name="connsiteX2" fmla="*/ 2550160 w 2550160"/>
              <a:gd name="connsiteY2" fmla="*/ 25 h 2255545"/>
              <a:gd name="connsiteX0" fmla="*/ 0 w 2550160"/>
              <a:gd name="connsiteY0" fmla="*/ 2255549 h 2255549"/>
              <a:gd name="connsiteX1" fmla="*/ 1310640 w 2550160"/>
              <a:gd name="connsiteY1" fmla="*/ 1137949 h 2255549"/>
              <a:gd name="connsiteX2" fmla="*/ 2550160 w 2550160"/>
              <a:gd name="connsiteY2" fmla="*/ 29 h 2255549"/>
              <a:gd name="connsiteX0" fmla="*/ 0 w 2550160"/>
              <a:gd name="connsiteY0" fmla="*/ 2255549 h 2255549"/>
              <a:gd name="connsiteX1" fmla="*/ 1310640 w 2550160"/>
              <a:gd name="connsiteY1" fmla="*/ 1137949 h 2255549"/>
              <a:gd name="connsiteX2" fmla="*/ 2550160 w 2550160"/>
              <a:gd name="connsiteY2" fmla="*/ 29 h 2255549"/>
              <a:gd name="connsiteX0" fmla="*/ 0 w 2550160"/>
              <a:gd name="connsiteY0" fmla="*/ 2255540 h 2255540"/>
              <a:gd name="connsiteX1" fmla="*/ 1310640 w 2550160"/>
              <a:gd name="connsiteY1" fmla="*/ 1137940 h 2255540"/>
              <a:gd name="connsiteX2" fmla="*/ 2550160 w 2550160"/>
              <a:gd name="connsiteY2" fmla="*/ 20 h 2255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50160" h="2255540">
                <a:moveTo>
                  <a:pt x="0" y="2255540"/>
                </a:moveTo>
                <a:cubicBezTo>
                  <a:pt x="1093046" y="2250460"/>
                  <a:pt x="1251373" y="1270020"/>
                  <a:pt x="1310640" y="1137940"/>
                </a:cubicBezTo>
                <a:cubicBezTo>
                  <a:pt x="1369907" y="1005860"/>
                  <a:pt x="1482513" y="-5060"/>
                  <a:pt x="2550160" y="20"/>
                </a:cubicBezTo>
              </a:path>
            </a:pathLst>
          </a:custGeom>
          <a:noFill/>
          <a:ln w="38100">
            <a:solidFill>
              <a:srgbClr val="7030A0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42D09C3-0B60-8D8F-9459-4E72CEE78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2697996"/>
            <a:ext cx="774700" cy="4699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CA76453-F99B-F48D-4BEE-2E2939A49CD3}"/>
              </a:ext>
            </a:extLst>
          </p:cNvPr>
          <p:cNvSpPr txBox="1"/>
          <p:nvPr/>
        </p:nvSpPr>
        <p:spPr>
          <a:xfrm>
            <a:off x="8490765" y="1168388"/>
            <a:ext cx="2720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Logistic probability</a:t>
            </a:r>
          </a:p>
        </p:txBody>
      </p:sp>
    </p:spTree>
    <p:extLst>
      <p:ext uri="{BB962C8B-B14F-4D97-AF65-F5344CB8AC3E}">
        <p14:creationId xmlns:p14="http://schemas.microsoft.com/office/powerpoint/2010/main" val="212492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4">
            <a:extLst>
              <a:ext uri="{FF2B5EF4-FFF2-40B4-BE49-F238E27FC236}">
                <a16:creationId xmlns:a16="http://schemas.microsoft.com/office/drawing/2014/main" id="{E455EBCC-ED34-F186-7D28-FF3B97E95BC2}"/>
              </a:ext>
            </a:extLst>
          </p:cNvPr>
          <p:cNvSpPr/>
          <p:nvPr/>
        </p:nvSpPr>
        <p:spPr>
          <a:xfrm>
            <a:off x="2966556" y="1636760"/>
            <a:ext cx="548640" cy="548640"/>
          </a:xfrm>
          <a:prstGeom prst="ellipse">
            <a:avLst/>
          </a:prstGeom>
          <a:solidFill>
            <a:schemeClr val="accent6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5">
            <a:extLst>
              <a:ext uri="{FF2B5EF4-FFF2-40B4-BE49-F238E27FC236}">
                <a16:creationId xmlns:a16="http://schemas.microsoft.com/office/drawing/2014/main" id="{70C87E58-73A7-6AF3-BC38-D803E4127104}"/>
              </a:ext>
            </a:extLst>
          </p:cNvPr>
          <p:cNvSpPr/>
          <p:nvPr/>
        </p:nvSpPr>
        <p:spPr>
          <a:xfrm>
            <a:off x="2966556" y="2368280"/>
            <a:ext cx="548640" cy="548640"/>
          </a:xfrm>
          <a:prstGeom prst="ellipse">
            <a:avLst/>
          </a:prstGeom>
          <a:solidFill>
            <a:schemeClr val="accent6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6">
            <a:extLst>
              <a:ext uri="{FF2B5EF4-FFF2-40B4-BE49-F238E27FC236}">
                <a16:creationId xmlns:a16="http://schemas.microsoft.com/office/drawing/2014/main" id="{4CEBDBE4-29DE-824C-AE0B-DAB76D98A96E}"/>
              </a:ext>
            </a:extLst>
          </p:cNvPr>
          <p:cNvSpPr/>
          <p:nvPr/>
        </p:nvSpPr>
        <p:spPr>
          <a:xfrm>
            <a:off x="2966556" y="3648440"/>
            <a:ext cx="548640" cy="548640"/>
          </a:xfrm>
          <a:prstGeom prst="ellipse">
            <a:avLst/>
          </a:prstGeom>
          <a:solidFill>
            <a:schemeClr val="accent6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TextShape 7">
            <a:extLst>
              <a:ext uri="{FF2B5EF4-FFF2-40B4-BE49-F238E27FC236}">
                <a16:creationId xmlns:a16="http://schemas.microsoft.com/office/drawing/2014/main" id="{268610B3-AF3E-7165-EA42-97839AB3D30C}"/>
              </a:ext>
            </a:extLst>
          </p:cNvPr>
          <p:cNvSpPr txBox="1"/>
          <p:nvPr/>
        </p:nvSpPr>
        <p:spPr>
          <a:xfrm>
            <a:off x="3057996" y="3099800"/>
            <a:ext cx="7315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...</a:t>
            </a:r>
          </a:p>
        </p:txBody>
      </p:sp>
      <p:sp>
        <p:nvSpPr>
          <p:cNvPr id="8" name="CustomShape 8">
            <a:extLst>
              <a:ext uri="{FF2B5EF4-FFF2-40B4-BE49-F238E27FC236}">
                <a16:creationId xmlns:a16="http://schemas.microsoft.com/office/drawing/2014/main" id="{9375C640-2A30-3EAA-0CB9-83A0876B40AD}"/>
              </a:ext>
            </a:extLst>
          </p:cNvPr>
          <p:cNvSpPr/>
          <p:nvPr/>
        </p:nvSpPr>
        <p:spPr>
          <a:xfrm>
            <a:off x="8404716" y="2450360"/>
            <a:ext cx="548640" cy="548640"/>
          </a:xfrm>
          <a:prstGeom prst="ellipse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cxnSp>
        <p:nvCxnSpPr>
          <p:cNvPr id="11" name="Line 12">
            <a:extLst>
              <a:ext uri="{FF2B5EF4-FFF2-40B4-BE49-F238E27FC236}">
                <a16:creationId xmlns:a16="http://schemas.microsoft.com/office/drawing/2014/main" id="{8E0F53DC-8888-E096-E769-E310A6CFA36F}"/>
              </a:ext>
            </a:extLst>
          </p:cNvPr>
          <p:cNvCxnSpPr>
            <a:stCxn id="4" idx="6"/>
          </p:cNvCxnSpPr>
          <p:nvPr/>
        </p:nvCxnSpPr>
        <p:spPr>
          <a:xfrm>
            <a:off x="3515196" y="1911080"/>
            <a:ext cx="914760" cy="91476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12" name="Line 13">
            <a:extLst>
              <a:ext uri="{FF2B5EF4-FFF2-40B4-BE49-F238E27FC236}">
                <a16:creationId xmlns:a16="http://schemas.microsoft.com/office/drawing/2014/main" id="{1A869F04-CFB9-566F-FBDD-6F9B17314049}"/>
              </a:ext>
            </a:extLst>
          </p:cNvPr>
          <p:cNvCxnSpPr>
            <a:stCxn id="5" idx="6"/>
          </p:cNvCxnSpPr>
          <p:nvPr/>
        </p:nvCxnSpPr>
        <p:spPr>
          <a:xfrm>
            <a:off x="3515196" y="2642600"/>
            <a:ext cx="914760" cy="1832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13" name="Line 14">
            <a:extLst>
              <a:ext uri="{FF2B5EF4-FFF2-40B4-BE49-F238E27FC236}">
                <a16:creationId xmlns:a16="http://schemas.microsoft.com/office/drawing/2014/main" id="{10F4C985-2AA0-A409-15F8-3DB1C8C59B95}"/>
              </a:ext>
            </a:extLst>
          </p:cNvPr>
          <p:cNvCxnSpPr>
            <a:stCxn id="6" idx="6"/>
          </p:cNvCxnSpPr>
          <p:nvPr/>
        </p:nvCxnSpPr>
        <p:spPr>
          <a:xfrm flipV="1">
            <a:off x="3515196" y="2825480"/>
            <a:ext cx="914760" cy="10976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14" name="Line 15">
            <a:extLst>
              <a:ext uri="{FF2B5EF4-FFF2-40B4-BE49-F238E27FC236}">
                <a16:creationId xmlns:a16="http://schemas.microsoft.com/office/drawing/2014/main" id="{1473FC79-D81A-631B-686A-395BCC2047EC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7627116" y="2724680"/>
            <a:ext cx="777600" cy="10080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6C1B082-B181-2569-A0B5-09025D8B7FA5}"/>
              </a:ext>
            </a:extLst>
          </p:cNvPr>
          <p:cNvGrpSpPr/>
          <p:nvPr/>
        </p:nvGrpSpPr>
        <p:grpSpPr>
          <a:xfrm>
            <a:off x="4429596" y="1362440"/>
            <a:ext cx="3335040" cy="2926080"/>
            <a:chOff x="5943600" y="1302480"/>
            <a:chExt cx="3335040" cy="29260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89C8AD1-F633-9DD8-930C-0BEBA1C95F26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5943600" y="1302480"/>
              <a:ext cx="3335040" cy="29260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8" name="TextShape 3">
              <a:extLst>
                <a:ext uri="{FF2B5EF4-FFF2-40B4-BE49-F238E27FC236}">
                  <a16:creationId xmlns:a16="http://schemas.microsoft.com/office/drawing/2014/main" id="{74BDA68F-4D13-FBCC-AFF7-2E3AF94A8E11}"/>
                </a:ext>
              </a:extLst>
            </p:cNvPr>
            <p:cNvSpPr txBox="1"/>
            <p:nvPr/>
          </p:nvSpPr>
          <p:spPr>
            <a:xfrm rot="699401">
              <a:off x="6239050" y="2507690"/>
              <a:ext cx="1612440" cy="14407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pPr algn="ctr"/>
              <a:r>
                <a:rPr lang="en-US" sz="2200" b="1" strike="noStrike" spc="-1" dirty="0">
                  <a:solidFill>
                    <a:srgbClr val="FFFFFF"/>
                  </a:solidFill>
                  <a:latin typeface="Arial"/>
                </a:rPr>
                <a:t>Some ML Model</a:t>
              </a:r>
            </a:p>
          </p:txBody>
        </p:sp>
      </p:grpSp>
      <p:sp>
        <p:nvSpPr>
          <p:cNvPr id="19" name="TextShape 17">
            <a:extLst>
              <a:ext uri="{FF2B5EF4-FFF2-40B4-BE49-F238E27FC236}">
                <a16:creationId xmlns:a16="http://schemas.microsoft.com/office/drawing/2014/main" id="{3745FD12-2A2F-DE8F-4EB9-EF2C41FA3D0E}"/>
              </a:ext>
            </a:extLst>
          </p:cNvPr>
          <p:cNvSpPr txBox="1"/>
          <p:nvPr/>
        </p:nvSpPr>
        <p:spPr>
          <a:xfrm>
            <a:off x="9366996" y="2267013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Labels</a:t>
            </a:r>
            <a:r>
              <a:rPr lang="en-US" sz="2400" b="0" strike="noStrike" spc="-1" dirty="0">
                <a:latin typeface="Arial"/>
              </a:rPr>
              <a:t>: y</a:t>
            </a:r>
          </a:p>
          <a:p>
            <a:pPr algn="ctr"/>
            <a:r>
              <a:rPr lang="en-US" sz="2400" spc="-1" dirty="0">
                <a:solidFill>
                  <a:schemeClr val="accent2"/>
                </a:solidFill>
                <a:latin typeface="Arial"/>
              </a:rPr>
              <a:t>$$$</a:t>
            </a:r>
            <a:endParaRPr lang="en-US" sz="2400" b="0" strike="noStrike" spc="-1" dirty="0">
              <a:solidFill>
                <a:schemeClr val="accent2"/>
              </a:solidFill>
              <a:latin typeface="Arial"/>
            </a:endParaRPr>
          </a:p>
        </p:txBody>
      </p:sp>
      <p:sp>
        <p:nvSpPr>
          <p:cNvPr id="21" name="TextShape 17">
            <a:extLst>
              <a:ext uri="{FF2B5EF4-FFF2-40B4-BE49-F238E27FC236}">
                <a16:creationId xmlns:a16="http://schemas.microsoft.com/office/drawing/2014/main" id="{B442AB3C-1BA9-4C23-9AE3-EFE12F8B77F2}"/>
              </a:ext>
            </a:extLst>
          </p:cNvPr>
          <p:cNvSpPr txBox="1"/>
          <p:nvPr/>
        </p:nvSpPr>
        <p:spPr>
          <a:xfrm>
            <a:off x="512885" y="2335150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Features</a:t>
            </a:r>
            <a:r>
              <a:rPr lang="en-US" sz="2400" b="0" strike="noStrike" spc="-1" dirty="0">
                <a:latin typeface="Arial"/>
              </a:rPr>
              <a:t>: X</a:t>
            </a:r>
          </a:p>
          <a:p>
            <a:pPr algn="ctr"/>
            <a:r>
              <a:rPr lang="en-US" sz="2400" spc="-1" dirty="0">
                <a:solidFill>
                  <a:schemeClr val="accent6"/>
                </a:solidFill>
                <a:latin typeface="Arial"/>
              </a:rPr>
              <a:t>$</a:t>
            </a:r>
            <a:endParaRPr lang="en-US" sz="2400" b="0" strike="noStrike" spc="-1" dirty="0">
              <a:solidFill>
                <a:schemeClr val="accent6"/>
              </a:solidFill>
              <a:latin typeface="Arial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06AB114-B851-35B5-4C07-E6BAB099FE55}"/>
              </a:ext>
            </a:extLst>
          </p:cNvPr>
          <p:cNvGrpSpPr/>
          <p:nvPr/>
        </p:nvGrpSpPr>
        <p:grpSpPr>
          <a:xfrm>
            <a:off x="1383941" y="4355366"/>
            <a:ext cx="10363507" cy="2392427"/>
            <a:chOff x="1383941" y="4355366"/>
            <a:chExt cx="10363507" cy="2392427"/>
          </a:xfrm>
        </p:grpSpPr>
        <p:sp>
          <p:nvSpPr>
            <p:cNvPr id="23" name="Right Brace 22">
              <a:extLst>
                <a:ext uri="{FF2B5EF4-FFF2-40B4-BE49-F238E27FC236}">
                  <a16:creationId xmlns:a16="http://schemas.microsoft.com/office/drawing/2014/main" id="{ECA2CD02-2248-234C-3106-24E3EA6F23B3}"/>
                </a:ext>
              </a:extLst>
            </p:cNvPr>
            <p:cNvSpPr/>
            <p:nvPr/>
          </p:nvSpPr>
          <p:spPr>
            <a:xfrm rot="16200000">
              <a:off x="5999393" y="1053774"/>
              <a:ext cx="405984" cy="7009168"/>
            </a:xfrm>
            <a:prstGeom prst="rightBrace">
              <a:avLst>
                <a:gd name="adj1" fmla="val 78487"/>
                <a:gd name="adj2" fmla="val 50000"/>
              </a:avLst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39B2581-35BE-BF6D-D307-5BA355BF72B4}"/>
                </a:ext>
              </a:extLst>
            </p:cNvPr>
            <p:cNvSpPr txBox="1"/>
            <p:nvPr/>
          </p:nvSpPr>
          <p:spPr>
            <a:xfrm>
              <a:off x="1383941" y="4904005"/>
              <a:ext cx="2448106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Parameters: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Are the model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Do the math</a:t>
              </a:r>
            </a:p>
            <a:p>
              <a:endParaRPr lang="en-US" sz="2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CD4BA80-E2B3-6C09-F37C-643054364605}"/>
                </a:ext>
              </a:extLst>
            </p:cNvPr>
            <p:cNvSpPr txBox="1"/>
            <p:nvPr/>
          </p:nvSpPr>
          <p:spPr>
            <a:xfrm>
              <a:off x="8452956" y="4901134"/>
              <a:ext cx="329449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Hyperparameters: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Format of model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Dictate the final parameters</a:t>
              </a:r>
            </a:p>
            <a:p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BFF9D2E-0DE4-F1D3-3962-14DF4FB1391F}"/>
              </a:ext>
            </a:extLst>
          </p:cNvPr>
          <p:cNvGrpSpPr/>
          <p:nvPr/>
        </p:nvGrpSpPr>
        <p:grpSpPr>
          <a:xfrm>
            <a:off x="923033" y="5306518"/>
            <a:ext cx="10185690" cy="1167147"/>
            <a:chOff x="923033" y="5306518"/>
            <a:chExt cx="10185690" cy="116714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389DD6A-7FE6-48D8-5260-FDF74DDE0DC7}"/>
                </a:ext>
              </a:extLst>
            </p:cNvPr>
            <p:cNvSpPr/>
            <p:nvPr/>
          </p:nvSpPr>
          <p:spPr>
            <a:xfrm>
              <a:off x="1383941" y="5306518"/>
              <a:ext cx="9724782" cy="11671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5600669-2FA4-9EC0-7348-EE9A4F6B5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033" y="5559309"/>
              <a:ext cx="2908300" cy="3048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E9B94A-D614-11D0-2B97-47CCE1249A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62892" y="5472935"/>
              <a:ext cx="1905000" cy="431800"/>
            </a:xfrm>
            <a:prstGeom prst="rect">
              <a:avLst/>
            </a:prstGeom>
          </p:spPr>
        </p:pic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0EEC98B4-34F1-8312-6CC0-E312A65D98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1635" y="940385"/>
            <a:ext cx="1841500" cy="5588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D83EB36-A44C-39B7-86E1-D6F87F0984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1269" y="4865408"/>
            <a:ext cx="3962400" cy="110490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4E49495-B4D5-7992-F09F-9F60DAE992EC}"/>
              </a:ext>
            </a:extLst>
          </p:cNvPr>
          <p:cNvSpPr txBox="1"/>
          <p:nvPr/>
        </p:nvSpPr>
        <p:spPr>
          <a:xfrm>
            <a:off x="5713789" y="4558357"/>
            <a:ext cx="977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8814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466344C-EF66-BA4E-204B-B3E595075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442" y="2296313"/>
            <a:ext cx="6795367" cy="2006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2566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6200F6-325D-DC63-3A51-8FBCDDCC0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0" y="1788865"/>
            <a:ext cx="5309507" cy="356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444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3BCC91-1C2D-4744-A07E-F4E27FCF7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6972" y="1140265"/>
            <a:ext cx="4521200" cy="520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104E49-2AB7-33C4-FB24-497E16C1068A}"/>
              </a:ext>
            </a:extLst>
          </p:cNvPr>
          <p:cNvSpPr txBox="1"/>
          <p:nvPr/>
        </p:nvSpPr>
        <p:spPr>
          <a:xfrm>
            <a:off x="3868699" y="146873"/>
            <a:ext cx="4177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L2 Regularization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785FC3D7-8EC0-8BD2-95DD-039154D1D520}"/>
              </a:ext>
            </a:extLst>
          </p:cNvPr>
          <p:cNvSpPr/>
          <p:nvPr/>
        </p:nvSpPr>
        <p:spPr>
          <a:xfrm rot="16200000">
            <a:off x="5641270" y="1342463"/>
            <a:ext cx="357352" cy="1208013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D5433-1888-3FC1-C3B7-9727057D0D39}"/>
              </a:ext>
            </a:extLst>
          </p:cNvPr>
          <p:cNvSpPr txBox="1"/>
          <p:nvPr/>
        </p:nvSpPr>
        <p:spPr>
          <a:xfrm>
            <a:off x="4251275" y="2125146"/>
            <a:ext cx="313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Error on data.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F5DD0C3-488A-9BE9-F20A-9AFB48139429}"/>
                  </a:ext>
                </a:extLst>
              </p:cNvPr>
              <p:cNvSpPr txBox="1"/>
              <p:nvPr/>
            </p:nvSpPr>
            <p:spPr>
              <a:xfrm>
                <a:off x="6741955" y="2171312"/>
                <a:ext cx="277243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Caution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on model parameters.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𝜆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is hyperparameter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F5DD0C3-488A-9BE9-F20A-9AFB48139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1955" y="2171312"/>
                <a:ext cx="2772435" cy="923330"/>
              </a:xfrm>
              <a:prstGeom prst="rect">
                <a:avLst/>
              </a:prstGeom>
              <a:blipFill>
                <a:blip r:embed="rId3"/>
                <a:stretch>
                  <a:fillRect t="-2703"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Left Brace 8">
            <a:extLst>
              <a:ext uri="{FF2B5EF4-FFF2-40B4-BE49-F238E27FC236}">
                <a16:creationId xmlns:a16="http://schemas.microsoft.com/office/drawing/2014/main" id="{1216B079-2BAC-9321-2006-4436177FCD90}"/>
              </a:ext>
            </a:extLst>
          </p:cNvPr>
          <p:cNvSpPr/>
          <p:nvPr/>
        </p:nvSpPr>
        <p:spPr>
          <a:xfrm rot="16200000">
            <a:off x="7471286" y="1212907"/>
            <a:ext cx="357352" cy="1321328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350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64A8D33-20B2-41BB-610E-2654DE336FB2}"/>
              </a:ext>
            </a:extLst>
          </p:cNvPr>
          <p:cNvSpPr/>
          <p:nvPr/>
        </p:nvSpPr>
        <p:spPr>
          <a:xfrm>
            <a:off x="3515210" y="2492969"/>
            <a:ext cx="2077500" cy="96257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Training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E63619E-3502-CED0-79DF-DDF1EEC4F3E0}"/>
              </a:ext>
            </a:extLst>
          </p:cNvPr>
          <p:cNvSpPr/>
          <p:nvPr/>
        </p:nvSpPr>
        <p:spPr>
          <a:xfrm>
            <a:off x="7034332" y="2492969"/>
            <a:ext cx="2077500" cy="96257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3A16FC-A4AE-DC04-D4F8-9F3EC0AD6A37}"/>
              </a:ext>
            </a:extLst>
          </p:cNvPr>
          <p:cNvSpPr txBox="1"/>
          <p:nvPr/>
        </p:nvSpPr>
        <p:spPr>
          <a:xfrm>
            <a:off x="3717769" y="1646278"/>
            <a:ext cx="1672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Training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F93A3A-68E9-C11C-01A2-17D4599A0840}"/>
              </a:ext>
            </a:extLst>
          </p:cNvPr>
          <p:cNvSpPr txBox="1"/>
          <p:nvPr/>
        </p:nvSpPr>
        <p:spPr>
          <a:xfrm>
            <a:off x="9546872" y="2774201"/>
            <a:ext cx="16514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1BE9FC-B162-18E7-DC26-BB716789F01A}"/>
              </a:ext>
            </a:extLst>
          </p:cNvPr>
          <p:cNvSpPr txBox="1"/>
          <p:nvPr/>
        </p:nvSpPr>
        <p:spPr>
          <a:xfrm>
            <a:off x="7289630" y="1646278"/>
            <a:ext cx="1566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Testing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750E7E-BF8B-164B-3FD4-C9C0B9BCB302}"/>
              </a:ext>
            </a:extLst>
          </p:cNvPr>
          <p:cNvSpPr txBox="1"/>
          <p:nvPr/>
        </p:nvSpPr>
        <p:spPr>
          <a:xfrm>
            <a:off x="439267" y="2466425"/>
            <a:ext cx="23551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Hyperparameters:</a:t>
            </a:r>
          </a:p>
          <a:p>
            <a:pPr marL="342900" indent="-342900"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</a:p>
          <a:p>
            <a:pPr marL="342900" indent="-342900"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Feature choices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D8586AE-E17A-F0C0-3656-39CD9FE6E30E}"/>
              </a:ext>
            </a:extLst>
          </p:cNvPr>
          <p:cNvCxnSpPr>
            <a:stCxn id="9" idx="3"/>
            <a:endCxn id="4" idx="1"/>
          </p:cNvCxnSpPr>
          <p:nvPr/>
        </p:nvCxnSpPr>
        <p:spPr>
          <a:xfrm>
            <a:off x="2794399" y="2974257"/>
            <a:ext cx="72081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AEDE5D0-69B7-291D-E1C7-32CFD289D584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4553960" y="2025570"/>
            <a:ext cx="0" cy="4673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5DA1C5D-C00B-4897-DCC4-237023D2EED1}"/>
              </a:ext>
            </a:extLst>
          </p:cNvPr>
          <p:cNvCxnSpPr>
            <a:cxnSpLocks/>
          </p:cNvCxnSpPr>
          <p:nvPr/>
        </p:nvCxnSpPr>
        <p:spPr>
          <a:xfrm>
            <a:off x="8073082" y="2046387"/>
            <a:ext cx="0" cy="42003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9C724F-640A-C910-D082-A3AA832432E9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5592710" y="2974256"/>
            <a:ext cx="1441622" cy="1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0F1DDBD-5A3B-4D04-DCC1-DA69AD6F3D94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9111832" y="2974255"/>
            <a:ext cx="435040" cy="1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D6488296-6234-6428-6F5B-F3ABEF112D81}"/>
              </a:ext>
            </a:extLst>
          </p:cNvPr>
          <p:cNvCxnSpPr>
            <a:stCxn id="7" idx="2"/>
            <a:endCxn id="9" idx="2"/>
          </p:cNvCxnSpPr>
          <p:nvPr/>
        </p:nvCxnSpPr>
        <p:spPr>
          <a:xfrm rot="5400000">
            <a:off x="5840818" y="-1049674"/>
            <a:ext cx="307777" cy="8755746"/>
          </a:xfrm>
          <a:prstGeom prst="curvedConnector3">
            <a:avLst>
              <a:gd name="adj1" fmla="val 356212"/>
            </a:avLst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E7F2176-08E0-0F03-C9B6-48FEB191891E}"/>
              </a:ext>
            </a:extLst>
          </p:cNvPr>
          <p:cNvSpPr txBox="1"/>
          <p:nvPr/>
        </p:nvSpPr>
        <p:spPr>
          <a:xfrm>
            <a:off x="2555120" y="4388282"/>
            <a:ext cx="75168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 hyperparameters to improve model</a:t>
            </a:r>
          </a:p>
        </p:txBody>
      </p:sp>
    </p:spTree>
    <p:extLst>
      <p:ext uri="{BB962C8B-B14F-4D97-AF65-F5344CB8AC3E}">
        <p14:creationId xmlns:p14="http://schemas.microsoft.com/office/powerpoint/2010/main" val="35713721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712E9F-8E43-B2E1-FFF4-C136951ACD5B}"/>
              </a:ext>
            </a:extLst>
          </p:cNvPr>
          <p:cNvSpPr/>
          <p:nvPr/>
        </p:nvSpPr>
        <p:spPr>
          <a:xfrm>
            <a:off x="1904999" y="3269673"/>
            <a:ext cx="6068291" cy="5888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B37F1F-F23A-69FE-6964-55A95E08B552}"/>
              </a:ext>
            </a:extLst>
          </p:cNvPr>
          <p:cNvSpPr/>
          <p:nvPr/>
        </p:nvSpPr>
        <p:spPr>
          <a:xfrm>
            <a:off x="7973291" y="3269673"/>
            <a:ext cx="1821873" cy="5888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B4CB81-CE07-4A22-B43D-BD5DF1EF31F0}"/>
              </a:ext>
            </a:extLst>
          </p:cNvPr>
          <p:cNvSpPr txBox="1"/>
          <p:nvPr/>
        </p:nvSpPr>
        <p:spPr>
          <a:xfrm>
            <a:off x="2785754" y="2623342"/>
            <a:ext cx="41830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(dev) set: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for training and optimizing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DCC6D-77BB-C7E0-AFF7-B34E0FBF7384}"/>
              </a:ext>
            </a:extLst>
          </p:cNvPr>
          <p:cNvSpPr txBox="1"/>
          <p:nvPr/>
        </p:nvSpPr>
        <p:spPr>
          <a:xfrm>
            <a:off x="7656615" y="2069344"/>
            <a:ext cx="24552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set: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to evaluate and communicate performance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69E121-DAEB-34DC-B309-C89459F31985}"/>
              </a:ext>
            </a:extLst>
          </p:cNvPr>
          <p:cNvSpPr/>
          <p:nvPr/>
        </p:nvSpPr>
        <p:spPr>
          <a:xfrm>
            <a:off x="1904999" y="3530278"/>
            <a:ext cx="4414778" cy="3282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21CDD4-9818-D425-A6AE-3850893D77E2}"/>
              </a:ext>
            </a:extLst>
          </p:cNvPr>
          <p:cNvSpPr/>
          <p:nvPr/>
        </p:nvSpPr>
        <p:spPr>
          <a:xfrm>
            <a:off x="6319777" y="3530278"/>
            <a:ext cx="1653514" cy="3282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26F336-5ADD-AF88-AC5F-2F347544300B}"/>
              </a:ext>
            </a:extLst>
          </p:cNvPr>
          <p:cNvSpPr txBox="1"/>
          <p:nvPr/>
        </p:nvSpPr>
        <p:spPr>
          <a:xfrm>
            <a:off x="1653051" y="3866319"/>
            <a:ext cx="41830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set: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for fitting model parameters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FDCF98-7902-BAA9-7407-D72DD8975F0F}"/>
              </a:ext>
            </a:extLst>
          </p:cNvPr>
          <p:cNvSpPr txBox="1"/>
          <p:nvPr/>
        </p:nvSpPr>
        <p:spPr>
          <a:xfrm>
            <a:off x="5705431" y="3858491"/>
            <a:ext cx="28822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Validation set: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to estimate model performance while optimizing model </a:t>
            </a:r>
          </a:p>
        </p:txBody>
      </p:sp>
    </p:spTree>
    <p:extLst>
      <p:ext uri="{BB962C8B-B14F-4D97-AF65-F5344CB8AC3E}">
        <p14:creationId xmlns:p14="http://schemas.microsoft.com/office/powerpoint/2010/main" val="33626846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FECB5FE-A8D7-8E79-E704-FD12262D5DC3}"/>
              </a:ext>
            </a:extLst>
          </p:cNvPr>
          <p:cNvSpPr/>
          <p:nvPr/>
        </p:nvSpPr>
        <p:spPr>
          <a:xfrm>
            <a:off x="3515210" y="2492969"/>
            <a:ext cx="2077500" cy="96257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Training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10BB9BE-1A98-8E62-ACF0-902FC6063A86}"/>
              </a:ext>
            </a:extLst>
          </p:cNvPr>
          <p:cNvSpPr/>
          <p:nvPr/>
        </p:nvSpPr>
        <p:spPr>
          <a:xfrm>
            <a:off x="7034332" y="2492969"/>
            <a:ext cx="2077500" cy="96257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B44022-1489-0197-C295-8E0125D877EB}"/>
              </a:ext>
            </a:extLst>
          </p:cNvPr>
          <p:cNvSpPr txBox="1"/>
          <p:nvPr/>
        </p:nvSpPr>
        <p:spPr>
          <a:xfrm>
            <a:off x="3717769" y="1646278"/>
            <a:ext cx="1672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Training data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F77C3C-9E2B-1233-3526-6FD858B13607}"/>
              </a:ext>
            </a:extLst>
          </p:cNvPr>
          <p:cNvSpPr txBox="1"/>
          <p:nvPr/>
        </p:nvSpPr>
        <p:spPr>
          <a:xfrm>
            <a:off x="9546872" y="2774201"/>
            <a:ext cx="16514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FBA25B-1B45-A566-411B-08EEAE742EA3}"/>
              </a:ext>
            </a:extLst>
          </p:cNvPr>
          <p:cNvSpPr txBox="1"/>
          <p:nvPr/>
        </p:nvSpPr>
        <p:spPr>
          <a:xfrm>
            <a:off x="7289630" y="1646278"/>
            <a:ext cx="1566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Testing data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B3F4FDC-1073-331B-6F06-999D4412C595}"/>
              </a:ext>
            </a:extLst>
          </p:cNvPr>
          <p:cNvSpPr txBox="1"/>
          <p:nvPr/>
        </p:nvSpPr>
        <p:spPr>
          <a:xfrm>
            <a:off x="439267" y="2466425"/>
            <a:ext cx="23551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Hyperparameters:</a:t>
            </a:r>
          </a:p>
          <a:p>
            <a:pPr marL="342900" indent="-342900"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</a:p>
          <a:p>
            <a:pPr marL="342900" indent="-342900">
              <a:buFontTx/>
              <a:buChar char="-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Feature choices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7FF2516-8A68-1589-B411-E6A2882E0754}"/>
              </a:ext>
            </a:extLst>
          </p:cNvPr>
          <p:cNvCxnSpPr>
            <a:cxnSpLocks/>
            <a:stCxn id="22" idx="3"/>
            <a:endCxn id="17" idx="1"/>
          </p:cNvCxnSpPr>
          <p:nvPr/>
        </p:nvCxnSpPr>
        <p:spPr>
          <a:xfrm>
            <a:off x="2794399" y="2974257"/>
            <a:ext cx="72081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ADBEAE1-27C7-0694-387C-E018D192AB36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4553960" y="2025570"/>
            <a:ext cx="0" cy="4673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5A5250-13F0-BA77-6728-D92DC4D6564F}"/>
              </a:ext>
            </a:extLst>
          </p:cNvPr>
          <p:cNvCxnSpPr>
            <a:cxnSpLocks/>
          </p:cNvCxnSpPr>
          <p:nvPr/>
        </p:nvCxnSpPr>
        <p:spPr>
          <a:xfrm>
            <a:off x="8073082" y="2046387"/>
            <a:ext cx="0" cy="42003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6C7A034-EB9E-0A1C-4476-C419D5CB57E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592710" y="2974256"/>
            <a:ext cx="1441622" cy="1"/>
          </a:xfrm>
          <a:prstGeom prst="straightConnector1">
            <a:avLst/>
          </a:prstGeom>
          <a:ln w="25400"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F3D1556-644A-4FCA-F692-FBCB42E2976A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9111832" y="2974255"/>
            <a:ext cx="435040" cy="1"/>
          </a:xfrm>
          <a:prstGeom prst="straightConnector1">
            <a:avLst/>
          </a:prstGeom>
          <a:ln w="25400"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ADC44502-DDFD-75ED-5226-1CA6F7071B6D}"/>
              </a:ext>
            </a:extLst>
          </p:cNvPr>
          <p:cNvCxnSpPr>
            <a:cxnSpLocks/>
            <a:stCxn id="39" idx="1"/>
            <a:endCxn id="22" idx="2"/>
          </p:cNvCxnSpPr>
          <p:nvPr/>
        </p:nvCxnSpPr>
        <p:spPr>
          <a:xfrm rot="10800000">
            <a:off x="1616833" y="3482089"/>
            <a:ext cx="3690106" cy="936031"/>
          </a:xfrm>
          <a:prstGeom prst="curvedConnector2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CC003EF-7BD6-02C2-FBA5-EDAEDB5A9ABF}"/>
              </a:ext>
            </a:extLst>
          </p:cNvPr>
          <p:cNvSpPr txBox="1"/>
          <p:nvPr/>
        </p:nvSpPr>
        <p:spPr>
          <a:xfrm>
            <a:off x="1718681" y="4572008"/>
            <a:ext cx="33116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Update hyperparameters to improve model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072F8847-C816-90B7-B10F-CAAA13CDD7E9}"/>
              </a:ext>
            </a:extLst>
          </p:cNvPr>
          <p:cNvSpPr/>
          <p:nvPr/>
        </p:nvSpPr>
        <p:spPr>
          <a:xfrm>
            <a:off x="5306939" y="3936831"/>
            <a:ext cx="1727393" cy="96257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Validation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DB27062-2BB6-48FD-3265-A01BDA42AF05}"/>
              </a:ext>
            </a:extLst>
          </p:cNvPr>
          <p:cNvCxnSpPr>
            <a:cxnSpLocks/>
            <a:stCxn id="17" idx="2"/>
            <a:endCxn id="39" idx="0"/>
          </p:cNvCxnSpPr>
          <p:nvPr/>
        </p:nvCxnSpPr>
        <p:spPr>
          <a:xfrm>
            <a:off x="4553960" y="3455544"/>
            <a:ext cx="1616676" cy="481287"/>
          </a:xfrm>
          <a:prstGeom prst="straightConnector1">
            <a:avLst/>
          </a:prstGeom>
          <a:ln w="25400">
            <a:solidFill>
              <a:schemeClr val="accent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9EC5077-9705-9C07-8E7A-01415A9C0ACF}"/>
              </a:ext>
            </a:extLst>
          </p:cNvPr>
          <p:cNvSpPr txBox="1"/>
          <p:nvPr/>
        </p:nvSpPr>
        <p:spPr>
          <a:xfrm>
            <a:off x="5617343" y="5380693"/>
            <a:ext cx="1106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Val data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CB47135-911F-A321-15D8-F0ED4B10CB3B}"/>
              </a:ext>
            </a:extLst>
          </p:cNvPr>
          <p:cNvCxnSpPr>
            <a:cxnSpLocks/>
            <a:stCxn id="46" idx="0"/>
            <a:endCxn id="39" idx="2"/>
          </p:cNvCxnSpPr>
          <p:nvPr/>
        </p:nvCxnSpPr>
        <p:spPr>
          <a:xfrm flipV="1">
            <a:off x="6170636" y="4899406"/>
            <a:ext cx="0" cy="48128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98809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7F6F09-9A54-6C05-2EBC-C6FF920E4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04" y="1285103"/>
            <a:ext cx="11777056" cy="36514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489E7F-050B-1DF9-4156-3EFD1C794614}"/>
              </a:ext>
            </a:extLst>
          </p:cNvPr>
          <p:cNvSpPr txBox="1"/>
          <p:nvPr/>
        </p:nvSpPr>
        <p:spPr>
          <a:xfrm>
            <a:off x="5869459" y="1359243"/>
            <a:ext cx="716863" cy="246221"/>
          </a:xfrm>
          <a:prstGeom prst="rect">
            <a:avLst/>
          </a:prstGeom>
          <a:solidFill>
            <a:srgbClr val="EFEDEE"/>
          </a:solidFill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Dev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530C9-FEBB-2C32-F5CA-8ACFF804B476}"/>
              </a:ext>
            </a:extLst>
          </p:cNvPr>
          <p:cNvSpPr txBox="1"/>
          <p:nvPr/>
        </p:nvSpPr>
        <p:spPr>
          <a:xfrm>
            <a:off x="7405816" y="1771135"/>
            <a:ext cx="673582" cy="246221"/>
          </a:xfrm>
          <a:prstGeom prst="rect">
            <a:avLst/>
          </a:prstGeom>
          <a:solidFill>
            <a:srgbClr val="85CAFF"/>
          </a:solidFill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Val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004F06-A437-E7F3-FFC8-756F4B99CA99}"/>
              </a:ext>
            </a:extLst>
          </p:cNvPr>
          <p:cNvSpPr txBox="1"/>
          <p:nvPr/>
        </p:nvSpPr>
        <p:spPr>
          <a:xfrm>
            <a:off x="4596866" y="674812"/>
            <a:ext cx="326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5-fold Cross Validation</a:t>
            </a:r>
          </a:p>
        </p:txBody>
      </p:sp>
    </p:spTree>
    <p:extLst>
      <p:ext uri="{BB962C8B-B14F-4D97-AF65-F5344CB8AC3E}">
        <p14:creationId xmlns:p14="http://schemas.microsoft.com/office/powerpoint/2010/main" val="1794152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59C24-3B1D-9132-8072-2E21CEE38C43}"/>
              </a:ext>
            </a:extLst>
          </p:cNvPr>
          <p:cNvSpPr/>
          <p:nvPr/>
        </p:nvSpPr>
        <p:spPr>
          <a:xfrm>
            <a:off x="2619634" y="1692875"/>
            <a:ext cx="7006280" cy="4324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0, 1, 2, 3, 4, 5, 6, 7, 8, 9, 10, 11, 12, 13, 14, 15, 16, 17, …,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D1133F-0BE6-1CFA-8381-6DDCD60355BE}"/>
              </a:ext>
            </a:extLst>
          </p:cNvPr>
          <p:cNvSpPr txBox="1"/>
          <p:nvPr/>
        </p:nvSpPr>
        <p:spPr>
          <a:xfrm>
            <a:off x="5148464" y="1292765"/>
            <a:ext cx="1895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Dev datapoints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FAF1E-00B6-2D8E-CA79-0BC4BD8BB673}"/>
              </a:ext>
            </a:extLst>
          </p:cNvPr>
          <p:cNvSpPr txBox="1"/>
          <p:nvPr/>
        </p:nvSpPr>
        <p:spPr>
          <a:xfrm>
            <a:off x="3104159" y="275503"/>
            <a:ext cx="6037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Leave-One-Out Cross Validation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1C8259-7101-CD53-F12B-C9D3111FD414}"/>
              </a:ext>
            </a:extLst>
          </p:cNvPr>
          <p:cNvSpPr/>
          <p:nvPr/>
        </p:nvSpPr>
        <p:spPr>
          <a:xfrm>
            <a:off x="2619634" y="2524785"/>
            <a:ext cx="7006280" cy="4324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0, 1, 2, 3, 4, 5, 6, 7, 8, 9, 10, 11, 12, 13, 14, 15, 16, 17, …, 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14FFAF-E3CF-0717-82F9-BFDC8830F732}"/>
              </a:ext>
            </a:extLst>
          </p:cNvPr>
          <p:cNvSpPr txBox="1"/>
          <p:nvPr/>
        </p:nvSpPr>
        <p:spPr>
          <a:xfrm>
            <a:off x="1470455" y="2557162"/>
            <a:ext cx="968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Fold 0: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F4E2B8-77DF-9824-B631-09ADA35B5320}"/>
              </a:ext>
            </a:extLst>
          </p:cNvPr>
          <p:cNvSpPr/>
          <p:nvPr/>
        </p:nvSpPr>
        <p:spPr>
          <a:xfrm>
            <a:off x="2669063" y="2594233"/>
            <a:ext cx="284204" cy="297249"/>
          </a:xfrm>
          <a:prstGeom prst="rect">
            <a:avLst/>
          </a:prstGeom>
          <a:solidFill>
            <a:srgbClr val="00B0F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E3CB96-4609-57E4-16D4-7E12C1CEE8FA}"/>
              </a:ext>
            </a:extLst>
          </p:cNvPr>
          <p:cNvSpPr/>
          <p:nvPr/>
        </p:nvSpPr>
        <p:spPr>
          <a:xfrm>
            <a:off x="6095999" y="911365"/>
            <a:ext cx="284204" cy="297249"/>
          </a:xfrm>
          <a:prstGeom prst="rect">
            <a:avLst/>
          </a:prstGeom>
          <a:solidFill>
            <a:srgbClr val="00B0F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088B43-3640-BFCA-6390-AA21405A0104}"/>
              </a:ext>
            </a:extLst>
          </p:cNvPr>
          <p:cNvSpPr txBox="1"/>
          <p:nvPr/>
        </p:nvSpPr>
        <p:spPr>
          <a:xfrm>
            <a:off x="6396466" y="850203"/>
            <a:ext cx="1294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Validation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3D2B66-99C7-3349-476D-50F3A32CF9B8}"/>
              </a:ext>
            </a:extLst>
          </p:cNvPr>
          <p:cNvSpPr/>
          <p:nvPr/>
        </p:nvSpPr>
        <p:spPr>
          <a:xfrm>
            <a:off x="5665679" y="911365"/>
            <a:ext cx="284204" cy="297249"/>
          </a:xfrm>
          <a:prstGeom prst="rect">
            <a:avLst/>
          </a:prstGeom>
          <a:solidFill>
            <a:srgbClr val="00B05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7EF86D-22CF-26F7-8B68-2402F4C83810}"/>
              </a:ext>
            </a:extLst>
          </p:cNvPr>
          <p:cNvSpPr txBox="1"/>
          <p:nvPr/>
        </p:nvSpPr>
        <p:spPr>
          <a:xfrm>
            <a:off x="4489306" y="850203"/>
            <a:ext cx="11033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3FCE2E-0C57-9868-BCCE-183F61BAD088}"/>
              </a:ext>
            </a:extLst>
          </p:cNvPr>
          <p:cNvSpPr/>
          <p:nvPr/>
        </p:nvSpPr>
        <p:spPr>
          <a:xfrm>
            <a:off x="2991808" y="2594233"/>
            <a:ext cx="6634105" cy="297249"/>
          </a:xfrm>
          <a:prstGeom prst="rect">
            <a:avLst/>
          </a:prstGeom>
          <a:solidFill>
            <a:srgbClr val="00B05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2E7521-EE8B-8D57-4D27-94A3F9503241}"/>
              </a:ext>
            </a:extLst>
          </p:cNvPr>
          <p:cNvSpPr/>
          <p:nvPr/>
        </p:nvSpPr>
        <p:spPr>
          <a:xfrm>
            <a:off x="2619634" y="3138622"/>
            <a:ext cx="7006280" cy="4324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0, 1, 2, 3, 4, 5, 6, 7, 8, 9, 10, 11, 12, 13, 14, 15, 16, 17, …, 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8CAB19-D855-DB33-56A6-1310EAD0474A}"/>
              </a:ext>
            </a:extLst>
          </p:cNvPr>
          <p:cNvSpPr txBox="1"/>
          <p:nvPr/>
        </p:nvSpPr>
        <p:spPr>
          <a:xfrm>
            <a:off x="1470455" y="3170999"/>
            <a:ext cx="968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Fold 1: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03D5351-7CF0-A054-53A4-391612BFDF72}"/>
              </a:ext>
            </a:extLst>
          </p:cNvPr>
          <p:cNvSpPr/>
          <p:nvPr/>
        </p:nvSpPr>
        <p:spPr>
          <a:xfrm>
            <a:off x="3017403" y="3208070"/>
            <a:ext cx="193882" cy="297249"/>
          </a:xfrm>
          <a:prstGeom prst="rect">
            <a:avLst/>
          </a:prstGeom>
          <a:solidFill>
            <a:srgbClr val="00B0F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C96A7A-7820-5D00-501E-8CC1F7C51183}"/>
              </a:ext>
            </a:extLst>
          </p:cNvPr>
          <p:cNvSpPr/>
          <p:nvPr/>
        </p:nvSpPr>
        <p:spPr>
          <a:xfrm>
            <a:off x="3249827" y="3208070"/>
            <a:ext cx="6376086" cy="297249"/>
          </a:xfrm>
          <a:prstGeom prst="rect">
            <a:avLst/>
          </a:prstGeom>
          <a:solidFill>
            <a:srgbClr val="00B05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FC753D-BE83-7822-E1F7-34C85F63489E}"/>
              </a:ext>
            </a:extLst>
          </p:cNvPr>
          <p:cNvSpPr/>
          <p:nvPr/>
        </p:nvSpPr>
        <p:spPr>
          <a:xfrm>
            <a:off x="2642876" y="3206240"/>
            <a:ext cx="284204" cy="297249"/>
          </a:xfrm>
          <a:prstGeom prst="rect">
            <a:avLst/>
          </a:prstGeom>
          <a:solidFill>
            <a:srgbClr val="00B05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B7D1631-266C-F255-AE8A-17E69916AC7A}"/>
              </a:ext>
            </a:extLst>
          </p:cNvPr>
          <p:cNvSpPr/>
          <p:nvPr/>
        </p:nvSpPr>
        <p:spPr>
          <a:xfrm>
            <a:off x="2619634" y="4073499"/>
            <a:ext cx="7006280" cy="4324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0, 1, 2, 3, 4, 5, 6, 7, 8, 9, 10, 11, 12, 13, 14, 15, 16, 17, …, 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AF65BD6-2C48-C2E9-FD54-49768E187D3B}"/>
              </a:ext>
            </a:extLst>
          </p:cNvPr>
          <p:cNvSpPr txBox="1"/>
          <p:nvPr/>
        </p:nvSpPr>
        <p:spPr>
          <a:xfrm>
            <a:off x="1470455" y="4105876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Fold N: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8C6CD-466B-CB2E-AAE4-6F7D6E56AF0E}"/>
              </a:ext>
            </a:extLst>
          </p:cNvPr>
          <p:cNvSpPr/>
          <p:nvPr/>
        </p:nvSpPr>
        <p:spPr>
          <a:xfrm>
            <a:off x="9241549" y="4141116"/>
            <a:ext cx="284204" cy="297249"/>
          </a:xfrm>
          <a:prstGeom prst="rect">
            <a:avLst/>
          </a:prstGeom>
          <a:solidFill>
            <a:srgbClr val="00B0F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AF4FB18-251C-40F7-7F9E-584C9F824494}"/>
              </a:ext>
            </a:extLst>
          </p:cNvPr>
          <p:cNvSpPr/>
          <p:nvPr/>
        </p:nvSpPr>
        <p:spPr>
          <a:xfrm>
            <a:off x="2642876" y="4141117"/>
            <a:ext cx="6498513" cy="297249"/>
          </a:xfrm>
          <a:prstGeom prst="rect">
            <a:avLst/>
          </a:prstGeom>
          <a:solidFill>
            <a:srgbClr val="00B05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DDF0651-38EC-9B77-CB87-4D6F9C22AEA1}"/>
              </a:ext>
            </a:extLst>
          </p:cNvPr>
          <p:cNvSpPr txBox="1"/>
          <p:nvPr/>
        </p:nvSpPr>
        <p:spPr>
          <a:xfrm>
            <a:off x="5807781" y="3421104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34943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7611516-6DD0-CD21-D4AC-393EF7E38871}"/>
              </a:ext>
            </a:extLst>
          </p:cNvPr>
          <p:cNvCxnSpPr/>
          <p:nvPr/>
        </p:nvCxnSpPr>
        <p:spPr>
          <a:xfrm>
            <a:off x="3131128" y="4530436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52978E8-7E6F-6BF3-37FB-3C79CAFB67E3}"/>
              </a:ext>
            </a:extLst>
          </p:cNvPr>
          <p:cNvCxnSpPr>
            <a:cxnSpLocks/>
          </p:cNvCxnSpPr>
          <p:nvPr/>
        </p:nvCxnSpPr>
        <p:spPr>
          <a:xfrm flipV="1">
            <a:off x="3262745" y="1392382"/>
            <a:ext cx="0" cy="3290454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B351E19-3776-4E9E-4F21-E2E15EC99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028" y="4793095"/>
            <a:ext cx="4318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DD2409-ED4D-0265-9394-3C29C5D66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304" y="2820555"/>
            <a:ext cx="419100" cy="27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9FD556-1C6D-4E4C-CE59-CA41FA0FD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504" y="1641764"/>
            <a:ext cx="215900" cy="304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0B4FFFA-C6AB-2290-F6FF-81A9C9612E7F}"/>
              </a:ext>
            </a:extLst>
          </p:cNvPr>
          <p:cNvSpPr/>
          <p:nvPr/>
        </p:nvSpPr>
        <p:spPr>
          <a:xfrm>
            <a:off x="8174182" y="2175164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42C2F6-C01E-4594-8AEF-69BBC2165DDC}"/>
              </a:ext>
            </a:extLst>
          </p:cNvPr>
          <p:cNvSpPr/>
          <p:nvPr/>
        </p:nvSpPr>
        <p:spPr>
          <a:xfrm>
            <a:off x="4343400" y="3277755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25726F-CFC3-C26A-B72C-DE5E7EBBCCBD}"/>
              </a:ext>
            </a:extLst>
          </p:cNvPr>
          <p:cNvSpPr txBox="1"/>
          <p:nvPr/>
        </p:nvSpPr>
        <p:spPr>
          <a:xfrm>
            <a:off x="8539406" y="2037849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0F4F65-7364-13B9-E01E-95DFB80641E0}"/>
              </a:ext>
            </a:extLst>
          </p:cNvPr>
          <p:cNvSpPr txBox="1"/>
          <p:nvPr/>
        </p:nvSpPr>
        <p:spPr>
          <a:xfrm>
            <a:off x="8539406" y="2485891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58F27D-745E-FD88-A7A7-8109A59E8B3A}"/>
              </a:ext>
            </a:extLst>
          </p:cNvPr>
          <p:cNvSpPr/>
          <p:nvPr/>
        </p:nvSpPr>
        <p:spPr>
          <a:xfrm>
            <a:off x="4003964" y="3604493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7CE893-C3C1-0F18-8D9E-D556F6164756}"/>
              </a:ext>
            </a:extLst>
          </p:cNvPr>
          <p:cNvSpPr/>
          <p:nvPr/>
        </p:nvSpPr>
        <p:spPr>
          <a:xfrm>
            <a:off x="4433454" y="3988956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06D0E3-91CB-32F9-BAE2-7450166306FD}"/>
              </a:ext>
            </a:extLst>
          </p:cNvPr>
          <p:cNvSpPr/>
          <p:nvPr/>
        </p:nvSpPr>
        <p:spPr>
          <a:xfrm>
            <a:off x="4208896" y="2626933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433628F-5461-71BF-093F-9EC75D5B92B9}"/>
              </a:ext>
            </a:extLst>
          </p:cNvPr>
          <p:cNvSpPr/>
          <p:nvPr/>
        </p:nvSpPr>
        <p:spPr>
          <a:xfrm>
            <a:off x="4776931" y="4135582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0FD144-46E8-6F14-AF93-9A80963AFF49}"/>
              </a:ext>
            </a:extLst>
          </p:cNvPr>
          <p:cNvSpPr/>
          <p:nvPr/>
        </p:nvSpPr>
        <p:spPr>
          <a:xfrm>
            <a:off x="4860059" y="3454401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690BE4-409B-BF0A-57F1-FC453676D339}"/>
              </a:ext>
            </a:extLst>
          </p:cNvPr>
          <p:cNvSpPr/>
          <p:nvPr/>
        </p:nvSpPr>
        <p:spPr>
          <a:xfrm>
            <a:off x="4679950" y="3059547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A392D05-57B1-4DAF-3B0D-1B9F5A8A6306}"/>
              </a:ext>
            </a:extLst>
          </p:cNvPr>
          <p:cNvSpPr/>
          <p:nvPr/>
        </p:nvSpPr>
        <p:spPr>
          <a:xfrm>
            <a:off x="5335156" y="380192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1BDDEF-87FB-A091-3C03-9985FF156989}"/>
              </a:ext>
            </a:extLst>
          </p:cNvPr>
          <p:cNvSpPr/>
          <p:nvPr/>
        </p:nvSpPr>
        <p:spPr>
          <a:xfrm>
            <a:off x="3771900" y="4006274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8E7573-AA22-BF2A-1604-CE60828D8038}"/>
              </a:ext>
            </a:extLst>
          </p:cNvPr>
          <p:cNvSpPr/>
          <p:nvPr/>
        </p:nvSpPr>
        <p:spPr>
          <a:xfrm>
            <a:off x="5165652" y="3153065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7EF5295-FF51-7110-F0AB-6ABA882C1F75}"/>
              </a:ext>
            </a:extLst>
          </p:cNvPr>
          <p:cNvSpPr/>
          <p:nvPr/>
        </p:nvSpPr>
        <p:spPr>
          <a:xfrm>
            <a:off x="3698009" y="3100533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99E5AC-53B5-5BD5-F8EF-5542514CDDEC}"/>
              </a:ext>
            </a:extLst>
          </p:cNvPr>
          <p:cNvSpPr/>
          <p:nvPr/>
        </p:nvSpPr>
        <p:spPr>
          <a:xfrm>
            <a:off x="8174181" y="2647663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2CA5D0-17A3-33A9-0B28-232A12E034BE}"/>
              </a:ext>
            </a:extLst>
          </p:cNvPr>
          <p:cNvSpPr/>
          <p:nvPr/>
        </p:nvSpPr>
        <p:spPr>
          <a:xfrm>
            <a:off x="6259847" y="1607128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1D09F62-8AF1-13BE-12B4-6144B91CD7D1}"/>
              </a:ext>
            </a:extLst>
          </p:cNvPr>
          <p:cNvSpPr/>
          <p:nvPr/>
        </p:nvSpPr>
        <p:spPr>
          <a:xfrm>
            <a:off x="5538354" y="1989213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DC07B7A-AADF-E8F4-B708-4FACA98FBB36}"/>
              </a:ext>
            </a:extLst>
          </p:cNvPr>
          <p:cNvSpPr/>
          <p:nvPr/>
        </p:nvSpPr>
        <p:spPr>
          <a:xfrm>
            <a:off x="5916360" y="3484086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1DCF34-F50D-0059-9C2E-719F30711420}"/>
              </a:ext>
            </a:extLst>
          </p:cNvPr>
          <p:cNvSpPr/>
          <p:nvPr/>
        </p:nvSpPr>
        <p:spPr>
          <a:xfrm>
            <a:off x="5196610" y="2619594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4A1B6F4-8515-8449-CA3A-A95895645C0D}"/>
              </a:ext>
            </a:extLst>
          </p:cNvPr>
          <p:cNvSpPr/>
          <p:nvPr/>
        </p:nvSpPr>
        <p:spPr>
          <a:xfrm>
            <a:off x="5791682" y="2890117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6937DB-91EA-209E-EF27-6B70CFF34CFE}"/>
              </a:ext>
            </a:extLst>
          </p:cNvPr>
          <p:cNvSpPr/>
          <p:nvPr/>
        </p:nvSpPr>
        <p:spPr>
          <a:xfrm>
            <a:off x="5801690" y="2409034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6B98B74-71D5-4645-949B-E6770165DE73}"/>
              </a:ext>
            </a:extLst>
          </p:cNvPr>
          <p:cNvSpPr/>
          <p:nvPr/>
        </p:nvSpPr>
        <p:spPr>
          <a:xfrm>
            <a:off x="6621512" y="3310808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C61E12-CEE5-4839-25AF-C7FD3D703840}"/>
              </a:ext>
            </a:extLst>
          </p:cNvPr>
          <p:cNvSpPr/>
          <p:nvPr/>
        </p:nvSpPr>
        <p:spPr>
          <a:xfrm>
            <a:off x="7030221" y="2673497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A814A0-F6C5-7F92-5C71-0791A98F1D98}"/>
              </a:ext>
            </a:extLst>
          </p:cNvPr>
          <p:cNvSpPr/>
          <p:nvPr/>
        </p:nvSpPr>
        <p:spPr>
          <a:xfrm>
            <a:off x="6391325" y="2448069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0AA575C-D2C1-1D72-9B3D-27C4603F0A70}"/>
              </a:ext>
            </a:extLst>
          </p:cNvPr>
          <p:cNvSpPr/>
          <p:nvPr/>
        </p:nvSpPr>
        <p:spPr>
          <a:xfrm>
            <a:off x="4901045" y="2063013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3FAA99-A444-F78B-3631-73FC3DDEB823}"/>
              </a:ext>
            </a:extLst>
          </p:cNvPr>
          <p:cNvSpPr/>
          <p:nvPr/>
        </p:nvSpPr>
        <p:spPr>
          <a:xfrm>
            <a:off x="5915891" y="1934696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F9EF42B-A550-109B-6189-4AA50991E4E7}"/>
              </a:ext>
            </a:extLst>
          </p:cNvPr>
          <p:cNvSpPr/>
          <p:nvPr/>
        </p:nvSpPr>
        <p:spPr>
          <a:xfrm>
            <a:off x="7765473" y="1558636"/>
            <a:ext cx="1530927" cy="15413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718B37D-4916-CC07-DF59-67794C935202}"/>
              </a:ext>
            </a:extLst>
          </p:cNvPr>
          <p:cNvCxnSpPr>
            <a:cxnSpLocks/>
          </p:cNvCxnSpPr>
          <p:nvPr/>
        </p:nvCxnSpPr>
        <p:spPr>
          <a:xfrm>
            <a:off x="3880296" y="1408514"/>
            <a:ext cx="2561215" cy="2934886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E76F1C0-4CEB-1782-3073-FE8EFCF3A353}"/>
                  </a:ext>
                </a:extLst>
              </p:cNvPr>
              <p:cNvSpPr txBox="1"/>
              <p:nvPr/>
            </p:nvSpPr>
            <p:spPr>
              <a:xfrm>
                <a:off x="3184967" y="883638"/>
                <a:ext cx="17164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Hyperplane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±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𝜖</m:t>
                    </m:r>
                  </m:oMath>
                </a14:m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E76F1C0-4CEB-1782-3073-FE8EFCF3A3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4967" y="883638"/>
                <a:ext cx="1716432" cy="369332"/>
              </a:xfrm>
              <a:prstGeom prst="rect">
                <a:avLst/>
              </a:prstGeom>
              <a:blipFill>
                <a:blip r:embed="rId5"/>
                <a:stretch>
                  <a:fillRect l="-2941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22F300D-40E9-4844-D0D1-062FDF9190EB}"/>
              </a:ext>
            </a:extLst>
          </p:cNvPr>
          <p:cNvCxnSpPr>
            <a:cxnSpLocks/>
          </p:cNvCxnSpPr>
          <p:nvPr/>
        </p:nvCxnSpPr>
        <p:spPr>
          <a:xfrm>
            <a:off x="4057410" y="1363202"/>
            <a:ext cx="2561215" cy="2934886"/>
          </a:xfrm>
          <a:prstGeom prst="line">
            <a:avLst/>
          </a:prstGeom>
          <a:ln w="15875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89EFAC0-ADE4-774D-31E2-D9FB0EFF6E90}"/>
              </a:ext>
            </a:extLst>
          </p:cNvPr>
          <p:cNvCxnSpPr>
            <a:cxnSpLocks/>
          </p:cNvCxnSpPr>
          <p:nvPr/>
        </p:nvCxnSpPr>
        <p:spPr>
          <a:xfrm>
            <a:off x="3666106" y="1392032"/>
            <a:ext cx="2561215" cy="2934886"/>
          </a:xfrm>
          <a:prstGeom prst="line">
            <a:avLst/>
          </a:prstGeom>
          <a:ln w="15875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7383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1DAF2F-E70B-FD93-33B6-764E45B2C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13" y="2242457"/>
            <a:ext cx="10953471" cy="31100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F9FD8A-8D88-B2CB-9D33-F0E47ABE88A6}"/>
              </a:ext>
            </a:extLst>
          </p:cNvPr>
          <p:cNvSpPr txBox="1"/>
          <p:nvPr/>
        </p:nvSpPr>
        <p:spPr>
          <a:xfrm>
            <a:off x="8216305" y="4826000"/>
            <a:ext cx="336952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145349-49D6-52D9-0B83-7367B6E06315}"/>
              </a:ext>
            </a:extLst>
          </p:cNvPr>
          <p:cNvSpPr txBox="1"/>
          <p:nvPr/>
        </p:nvSpPr>
        <p:spPr>
          <a:xfrm>
            <a:off x="5821448" y="4826000"/>
            <a:ext cx="344966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078954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F149DF-1BF5-7377-CDA6-6E2B4F945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983" y="2080893"/>
            <a:ext cx="990600" cy="558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D3B94F-5861-2519-DF6A-EF83D3712D85}"/>
              </a:ext>
            </a:extLst>
          </p:cNvPr>
          <p:cNvSpPr/>
          <p:nvPr/>
        </p:nvSpPr>
        <p:spPr>
          <a:xfrm>
            <a:off x="2728946" y="2080893"/>
            <a:ext cx="407096" cy="558800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8ABA7E-2597-ADB0-E87E-B153FD4DF6F5}"/>
              </a:ext>
            </a:extLst>
          </p:cNvPr>
          <p:cNvSpPr/>
          <p:nvPr/>
        </p:nvSpPr>
        <p:spPr>
          <a:xfrm>
            <a:off x="3278264" y="2080893"/>
            <a:ext cx="407096" cy="558800"/>
          </a:xfrm>
          <a:prstGeom prst="rect">
            <a:avLst/>
          </a:prstGeom>
          <a:solidFill>
            <a:schemeClr val="accent2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859D05-9301-2D4B-141E-867D3F26B557}"/>
              </a:ext>
            </a:extLst>
          </p:cNvPr>
          <p:cNvSpPr/>
          <p:nvPr/>
        </p:nvSpPr>
        <p:spPr>
          <a:xfrm>
            <a:off x="3969805" y="1724944"/>
            <a:ext cx="2885162" cy="6353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49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2CE0B9-F9EF-4400-350B-6333440FC7C6}"/>
              </a:ext>
            </a:extLst>
          </p:cNvPr>
          <p:cNvSpPr/>
          <p:nvPr/>
        </p:nvSpPr>
        <p:spPr>
          <a:xfrm>
            <a:off x="3969805" y="2534612"/>
            <a:ext cx="2885162" cy="63534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49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Engineering</a:t>
            </a:r>
            <a:endPara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FA1A1CD-EF1F-9859-3348-FE021D7A8642}"/>
              </a:ext>
            </a:extLst>
          </p:cNvPr>
          <p:cNvSpPr/>
          <p:nvPr/>
        </p:nvSpPr>
        <p:spPr>
          <a:xfrm flipV="1">
            <a:off x="3279077" y="2536521"/>
            <a:ext cx="683623" cy="622285"/>
          </a:xfrm>
          <a:custGeom>
            <a:avLst/>
            <a:gdLst>
              <a:gd name="connsiteX0" fmla="*/ 0 w 687977"/>
              <a:gd name="connsiteY0" fmla="*/ 361405 h 644434"/>
              <a:gd name="connsiteX1" fmla="*/ 687977 w 687977"/>
              <a:gd name="connsiteY1" fmla="*/ 0 h 644434"/>
              <a:gd name="connsiteX2" fmla="*/ 683623 w 687977"/>
              <a:gd name="connsiteY2" fmla="*/ 644434 h 644434"/>
              <a:gd name="connsiteX3" fmla="*/ 400594 w 687977"/>
              <a:gd name="connsiteY3" fmla="*/ 361405 h 644434"/>
              <a:gd name="connsiteX4" fmla="*/ 0 w 687977"/>
              <a:gd name="connsiteY4" fmla="*/ 361405 h 644434"/>
              <a:gd name="connsiteX0" fmla="*/ 0 w 684041"/>
              <a:gd name="connsiteY0" fmla="*/ 524817 h 807846"/>
              <a:gd name="connsiteX1" fmla="*/ 683623 w 684041"/>
              <a:gd name="connsiteY1" fmla="*/ 0 h 807846"/>
              <a:gd name="connsiteX2" fmla="*/ 683623 w 684041"/>
              <a:gd name="connsiteY2" fmla="*/ 807846 h 807846"/>
              <a:gd name="connsiteX3" fmla="*/ 400594 w 684041"/>
              <a:gd name="connsiteY3" fmla="*/ 524817 h 807846"/>
              <a:gd name="connsiteX4" fmla="*/ 0 w 684041"/>
              <a:gd name="connsiteY4" fmla="*/ 524817 h 807846"/>
              <a:gd name="connsiteX0" fmla="*/ 0 w 684041"/>
              <a:gd name="connsiteY0" fmla="*/ 524817 h 807846"/>
              <a:gd name="connsiteX1" fmla="*/ 683623 w 684041"/>
              <a:gd name="connsiteY1" fmla="*/ 0 h 807846"/>
              <a:gd name="connsiteX2" fmla="*/ 683623 w 684041"/>
              <a:gd name="connsiteY2" fmla="*/ 807846 h 807846"/>
              <a:gd name="connsiteX3" fmla="*/ 400594 w 684041"/>
              <a:gd name="connsiteY3" fmla="*/ 524817 h 807846"/>
              <a:gd name="connsiteX4" fmla="*/ 0 w 684041"/>
              <a:gd name="connsiteY4" fmla="*/ 524817 h 807846"/>
              <a:gd name="connsiteX0" fmla="*/ 0 w 683623"/>
              <a:gd name="connsiteY0" fmla="*/ 524817 h 631183"/>
              <a:gd name="connsiteX1" fmla="*/ 683623 w 683623"/>
              <a:gd name="connsiteY1" fmla="*/ 0 h 631183"/>
              <a:gd name="connsiteX2" fmla="*/ 679269 w 683623"/>
              <a:gd name="connsiteY2" fmla="*/ 631183 h 631183"/>
              <a:gd name="connsiteX3" fmla="*/ 400594 w 683623"/>
              <a:gd name="connsiteY3" fmla="*/ 524817 h 631183"/>
              <a:gd name="connsiteX4" fmla="*/ 0 w 683623"/>
              <a:gd name="connsiteY4" fmla="*/ 524817 h 631183"/>
              <a:gd name="connsiteX0" fmla="*/ 0 w 683623"/>
              <a:gd name="connsiteY0" fmla="*/ 524817 h 631183"/>
              <a:gd name="connsiteX1" fmla="*/ 683623 w 683623"/>
              <a:gd name="connsiteY1" fmla="*/ 0 h 631183"/>
              <a:gd name="connsiteX2" fmla="*/ 679269 w 683623"/>
              <a:gd name="connsiteY2" fmla="*/ 631183 h 631183"/>
              <a:gd name="connsiteX3" fmla="*/ 400594 w 683623"/>
              <a:gd name="connsiteY3" fmla="*/ 524817 h 631183"/>
              <a:gd name="connsiteX4" fmla="*/ 0 w 683623"/>
              <a:gd name="connsiteY4" fmla="*/ 524817 h 631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3623" h="631183">
                <a:moveTo>
                  <a:pt x="0" y="524817"/>
                </a:moveTo>
                <a:cubicBezTo>
                  <a:pt x="682171" y="-6389"/>
                  <a:pt x="10160" y="526791"/>
                  <a:pt x="683623" y="0"/>
                </a:cubicBezTo>
                <a:cubicBezTo>
                  <a:pt x="682172" y="214811"/>
                  <a:pt x="680720" y="416372"/>
                  <a:pt x="679269" y="631183"/>
                </a:cubicBezTo>
                <a:lnTo>
                  <a:pt x="400594" y="524817"/>
                </a:lnTo>
                <a:lnTo>
                  <a:pt x="0" y="524817"/>
                </a:lnTo>
                <a:close/>
              </a:path>
            </a:pathLst>
          </a:custGeom>
          <a:solidFill>
            <a:schemeClr val="accent2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E85AB98-A54E-51B6-FBAF-F9C7DCDB3E62}"/>
              </a:ext>
            </a:extLst>
          </p:cNvPr>
          <p:cNvSpPr/>
          <p:nvPr/>
        </p:nvSpPr>
        <p:spPr>
          <a:xfrm>
            <a:off x="2730437" y="1730979"/>
            <a:ext cx="1240971" cy="618308"/>
          </a:xfrm>
          <a:custGeom>
            <a:avLst/>
            <a:gdLst>
              <a:gd name="connsiteX0" fmla="*/ 0 w 1240971"/>
              <a:gd name="connsiteY0" fmla="*/ 348342 h 618308"/>
              <a:gd name="connsiteX1" fmla="*/ 1240971 w 1240971"/>
              <a:gd name="connsiteY1" fmla="*/ 0 h 618308"/>
              <a:gd name="connsiteX2" fmla="*/ 1240971 w 1240971"/>
              <a:gd name="connsiteY2" fmla="*/ 618308 h 618308"/>
              <a:gd name="connsiteX3" fmla="*/ 953588 w 1240971"/>
              <a:gd name="connsiteY3" fmla="*/ 230777 h 618308"/>
              <a:gd name="connsiteX4" fmla="*/ 404948 w 1240971"/>
              <a:gd name="connsiteY4" fmla="*/ 348342 h 618308"/>
              <a:gd name="connsiteX5" fmla="*/ 0 w 1240971"/>
              <a:gd name="connsiteY5" fmla="*/ 348342 h 618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40971" h="618308">
                <a:moveTo>
                  <a:pt x="0" y="348342"/>
                </a:moveTo>
                <a:lnTo>
                  <a:pt x="1240971" y="0"/>
                </a:lnTo>
                <a:lnTo>
                  <a:pt x="1240971" y="618308"/>
                </a:lnTo>
                <a:lnTo>
                  <a:pt x="953588" y="230777"/>
                </a:lnTo>
                <a:lnTo>
                  <a:pt x="404948" y="348342"/>
                </a:lnTo>
                <a:lnTo>
                  <a:pt x="0" y="348342"/>
                </a:lnTo>
                <a:close/>
              </a:path>
            </a:pathLst>
          </a:cu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9BA2CDF6-5039-F43E-A27B-176608501742}"/>
              </a:ext>
            </a:extLst>
          </p:cNvPr>
          <p:cNvSpPr/>
          <p:nvPr/>
        </p:nvSpPr>
        <p:spPr>
          <a:xfrm flipH="1">
            <a:off x="6952178" y="1692178"/>
            <a:ext cx="187234" cy="1477783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1A8398-9FB7-0A2B-8478-3069ED317445}"/>
              </a:ext>
            </a:extLst>
          </p:cNvPr>
          <p:cNvSpPr txBox="1"/>
          <p:nvPr/>
        </p:nvSpPr>
        <p:spPr>
          <a:xfrm>
            <a:off x="7087295" y="2246403"/>
            <a:ext cx="24775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choices we make</a:t>
            </a: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Graphic 14" descr="Magnifying glass with solid fill">
            <a:extLst>
              <a:ext uri="{FF2B5EF4-FFF2-40B4-BE49-F238E27FC236}">
                <a16:creationId xmlns:a16="http://schemas.microsoft.com/office/drawing/2014/main" id="{48C9B15B-E44E-7B73-C616-3E9697DA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78841" y="2617076"/>
            <a:ext cx="914400" cy="9144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A3F88C3-3E7E-9BA1-69D7-683A0AB5F57A}"/>
              </a:ext>
            </a:extLst>
          </p:cNvPr>
          <p:cNvSpPr/>
          <p:nvPr/>
        </p:nvSpPr>
        <p:spPr>
          <a:xfrm>
            <a:off x="3481811" y="3488200"/>
            <a:ext cx="3373155" cy="635349"/>
          </a:xfrm>
          <a:prstGeom prst="rect">
            <a:avLst/>
          </a:prstGeom>
          <a:solidFill>
            <a:schemeClr val="bg1">
              <a:lumMod val="85000"/>
            </a:schemeClr>
          </a:solidFill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Parameters: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learned through training</a:t>
            </a:r>
            <a:endPara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C9286796-87A7-C6EB-67E9-32EFAED02A82}"/>
              </a:ext>
            </a:extLst>
          </p:cNvPr>
          <p:cNvSpPr/>
          <p:nvPr/>
        </p:nvSpPr>
        <p:spPr>
          <a:xfrm>
            <a:off x="2978631" y="2562647"/>
            <a:ext cx="505097" cy="1567543"/>
          </a:xfrm>
          <a:custGeom>
            <a:avLst/>
            <a:gdLst>
              <a:gd name="connsiteX0" fmla="*/ 0 w 505097"/>
              <a:gd name="connsiteY0" fmla="*/ 0 h 1567543"/>
              <a:gd name="connsiteX1" fmla="*/ 505097 w 505097"/>
              <a:gd name="connsiteY1" fmla="*/ 940526 h 1567543"/>
              <a:gd name="connsiteX2" fmla="*/ 496389 w 505097"/>
              <a:gd name="connsiteY2" fmla="*/ 1567543 h 1567543"/>
              <a:gd name="connsiteX3" fmla="*/ 0 w 505097"/>
              <a:gd name="connsiteY3" fmla="*/ 0 h 156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097" h="1567543">
                <a:moveTo>
                  <a:pt x="0" y="0"/>
                </a:moveTo>
                <a:lnTo>
                  <a:pt x="505097" y="940526"/>
                </a:lnTo>
                <a:lnTo>
                  <a:pt x="496389" y="156754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 descr="Database with solid fill">
            <a:extLst>
              <a:ext uri="{FF2B5EF4-FFF2-40B4-BE49-F238E27FC236}">
                <a16:creationId xmlns:a16="http://schemas.microsoft.com/office/drawing/2014/main" id="{94E39130-6379-BCBA-4E75-11A20166F6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01694" y="3338015"/>
            <a:ext cx="914400" cy="914400"/>
          </a:xfrm>
          <a:prstGeom prst="rect">
            <a:avLst/>
          </a:prstGeom>
        </p:spPr>
      </p:pic>
      <p:pic>
        <p:nvPicPr>
          <p:cNvPr id="21" name="Graphic 20" descr="Scientist female with solid fill">
            <a:extLst>
              <a:ext uri="{FF2B5EF4-FFF2-40B4-BE49-F238E27FC236}">
                <a16:creationId xmlns:a16="http://schemas.microsoft.com/office/drawing/2014/main" id="{D8E1DBEB-9848-5ADA-758D-9FA3606AAD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83637" y="210544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351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6AA0C3B-FE81-76B9-C422-1F3481F83F5A}"/>
              </a:ext>
            </a:extLst>
          </p:cNvPr>
          <p:cNvCxnSpPr/>
          <p:nvPr/>
        </p:nvCxnSpPr>
        <p:spPr>
          <a:xfrm>
            <a:off x="3451344" y="1430042"/>
            <a:ext cx="4640752" cy="0"/>
          </a:xfrm>
          <a:prstGeom prst="straightConnector1">
            <a:avLst/>
          </a:prstGeom>
          <a:ln w="317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riangle 5">
            <a:extLst>
              <a:ext uri="{FF2B5EF4-FFF2-40B4-BE49-F238E27FC236}">
                <a16:creationId xmlns:a16="http://schemas.microsoft.com/office/drawing/2014/main" id="{D3F9B435-C901-025A-C3D4-FA61ECF03A06}"/>
              </a:ext>
            </a:extLst>
          </p:cNvPr>
          <p:cNvSpPr/>
          <p:nvPr/>
        </p:nvSpPr>
        <p:spPr>
          <a:xfrm flipV="1">
            <a:off x="5513900" y="495019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9FF08507-1A1C-46CE-9527-924EF47BA25E}"/>
              </a:ext>
            </a:extLst>
          </p:cNvPr>
          <p:cNvSpPr/>
          <p:nvPr/>
        </p:nvSpPr>
        <p:spPr>
          <a:xfrm flipV="1">
            <a:off x="5865681" y="495019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AE185-8CB6-D5B9-0F08-9814925CCBAA}"/>
              </a:ext>
            </a:extLst>
          </p:cNvPr>
          <p:cNvSpPr txBox="1"/>
          <p:nvPr/>
        </p:nvSpPr>
        <p:spPr>
          <a:xfrm>
            <a:off x="5188387" y="125687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True Label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697472-7772-97CC-A45C-916488627F25}"/>
              </a:ext>
            </a:extLst>
          </p:cNvPr>
          <p:cNvSpPr txBox="1"/>
          <p:nvPr/>
        </p:nvSpPr>
        <p:spPr>
          <a:xfrm>
            <a:off x="4556038" y="425174"/>
            <a:ext cx="9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Class 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29BD87-598B-B5C6-0B4E-62083BC8189E}"/>
              </a:ext>
            </a:extLst>
          </p:cNvPr>
          <p:cNvSpPr txBox="1"/>
          <p:nvPr/>
        </p:nvSpPr>
        <p:spPr>
          <a:xfrm>
            <a:off x="6054531" y="422280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Class B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C426E776-9C38-2BE1-DF36-C9F8D4CC8736}"/>
              </a:ext>
            </a:extLst>
          </p:cNvPr>
          <p:cNvSpPr/>
          <p:nvPr/>
        </p:nvSpPr>
        <p:spPr>
          <a:xfrm flipV="1">
            <a:off x="3706872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3F1B50A9-E620-51F2-742B-48031D95D38F}"/>
              </a:ext>
            </a:extLst>
          </p:cNvPr>
          <p:cNvSpPr/>
          <p:nvPr/>
        </p:nvSpPr>
        <p:spPr>
          <a:xfrm flipV="1">
            <a:off x="3962400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A3FC5DEA-440F-5912-005E-FB9FD8959CDB}"/>
              </a:ext>
            </a:extLst>
          </p:cNvPr>
          <p:cNvSpPr/>
          <p:nvPr/>
        </p:nvSpPr>
        <p:spPr>
          <a:xfrm flipV="1">
            <a:off x="3783072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3DD4928F-BE8D-0D70-BAB9-F9FC0BE21D6F}"/>
              </a:ext>
            </a:extLst>
          </p:cNvPr>
          <p:cNvSpPr/>
          <p:nvPr/>
        </p:nvSpPr>
        <p:spPr>
          <a:xfrm flipV="1">
            <a:off x="4483768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522198D9-B3E3-844F-D293-AE3822BFB537}"/>
              </a:ext>
            </a:extLst>
          </p:cNvPr>
          <p:cNvSpPr/>
          <p:nvPr/>
        </p:nvSpPr>
        <p:spPr>
          <a:xfrm flipV="1">
            <a:off x="5116858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586AAFF8-3148-79AB-CB32-AA541F5EA826}"/>
              </a:ext>
            </a:extLst>
          </p:cNvPr>
          <p:cNvSpPr/>
          <p:nvPr/>
        </p:nvSpPr>
        <p:spPr>
          <a:xfrm flipV="1">
            <a:off x="6834512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A3805518-F68E-F12E-F061-09179433EC09}"/>
              </a:ext>
            </a:extLst>
          </p:cNvPr>
          <p:cNvSpPr/>
          <p:nvPr/>
        </p:nvSpPr>
        <p:spPr>
          <a:xfrm flipV="1">
            <a:off x="5688071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0FFB18A0-3708-E9CC-D883-0DB608AA8D05}"/>
              </a:ext>
            </a:extLst>
          </p:cNvPr>
          <p:cNvSpPr/>
          <p:nvPr/>
        </p:nvSpPr>
        <p:spPr>
          <a:xfrm flipV="1">
            <a:off x="4985084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EC2645E2-2748-37D6-CABA-BEFB2E8CE3D0}"/>
              </a:ext>
            </a:extLst>
          </p:cNvPr>
          <p:cNvSpPr/>
          <p:nvPr/>
        </p:nvSpPr>
        <p:spPr>
          <a:xfrm flipV="1">
            <a:off x="4679996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1151FDBA-C100-D6DE-286E-BE62AC7C5DB1}"/>
              </a:ext>
            </a:extLst>
          </p:cNvPr>
          <p:cNvSpPr/>
          <p:nvPr/>
        </p:nvSpPr>
        <p:spPr>
          <a:xfrm flipV="1">
            <a:off x="4259321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8570B6C9-D149-75D1-9A41-C4098A88DE7C}"/>
              </a:ext>
            </a:extLst>
          </p:cNvPr>
          <p:cNvSpPr/>
          <p:nvPr/>
        </p:nvSpPr>
        <p:spPr>
          <a:xfrm flipV="1">
            <a:off x="5568332" y="1153317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Triangle 22">
            <a:extLst>
              <a:ext uri="{FF2B5EF4-FFF2-40B4-BE49-F238E27FC236}">
                <a16:creationId xmlns:a16="http://schemas.microsoft.com/office/drawing/2014/main" id="{6A886063-48C6-53AB-C84C-92E3A249E467}"/>
              </a:ext>
            </a:extLst>
          </p:cNvPr>
          <p:cNvSpPr/>
          <p:nvPr/>
        </p:nvSpPr>
        <p:spPr>
          <a:xfrm flipV="1">
            <a:off x="7490231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riangle 23">
            <a:extLst>
              <a:ext uri="{FF2B5EF4-FFF2-40B4-BE49-F238E27FC236}">
                <a16:creationId xmlns:a16="http://schemas.microsoft.com/office/drawing/2014/main" id="{4D1E0DFD-12D4-BB03-DBB9-1766A83E83F7}"/>
              </a:ext>
            </a:extLst>
          </p:cNvPr>
          <p:cNvSpPr/>
          <p:nvPr/>
        </p:nvSpPr>
        <p:spPr>
          <a:xfrm flipV="1">
            <a:off x="7683883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5" name="Triangle 24">
            <a:extLst>
              <a:ext uri="{FF2B5EF4-FFF2-40B4-BE49-F238E27FC236}">
                <a16:creationId xmlns:a16="http://schemas.microsoft.com/office/drawing/2014/main" id="{93DE0E9E-3B6F-5A75-9560-A9AF2420C076}"/>
              </a:ext>
            </a:extLst>
          </p:cNvPr>
          <p:cNvSpPr/>
          <p:nvPr/>
        </p:nvSpPr>
        <p:spPr>
          <a:xfrm flipV="1">
            <a:off x="7415964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616D29EE-C170-D497-9993-3A508EFE23A7}"/>
              </a:ext>
            </a:extLst>
          </p:cNvPr>
          <p:cNvSpPr/>
          <p:nvPr/>
        </p:nvSpPr>
        <p:spPr>
          <a:xfrm flipV="1">
            <a:off x="7260343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4CED8DF7-8F99-F158-FE2E-1A05A891206B}"/>
              </a:ext>
            </a:extLst>
          </p:cNvPr>
          <p:cNvSpPr/>
          <p:nvPr/>
        </p:nvSpPr>
        <p:spPr>
          <a:xfrm flipV="1">
            <a:off x="5955346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15968415-2B23-9CFC-9791-2D712941487A}"/>
              </a:ext>
            </a:extLst>
          </p:cNvPr>
          <p:cNvSpPr/>
          <p:nvPr/>
        </p:nvSpPr>
        <p:spPr>
          <a:xfrm flipV="1">
            <a:off x="7075995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48D86F25-043B-AEB8-73F2-C76A2D81B3D2}"/>
              </a:ext>
            </a:extLst>
          </p:cNvPr>
          <p:cNvSpPr/>
          <p:nvPr/>
        </p:nvSpPr>
        <p:spPr>
          <a:xfrm flipV="1">
            <a:off x="6489022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65BCFFD9-3F6F-9151-E368-78F7362A05E6}"/>
              </a:ext>
            </a:extLst>
          </p:cNvPr>
          <p:cNvSpPr/>
          <p:nvPr/>
        </p:nvSpPr>
        <p:spPr>
          <a:xfrm flipV="1">
            <a:off x="6685250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4B63EC17-6D1B-9891-D7C7-98956FDFC76E}"/>
              </a:ext>
            </a:extLst>
          </p:cNvPr>
          <p:cNvSpPr/>
          <p:nvPr/>
        </p:nvSpPr>
        <p:spPr>
          <a:xfrm flipV="1">
            <a:off x="5430255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C1E24F4A-89D7-9B76-AFEF-78966D1A1CCC}"/>
              </a:ext>
            </a:extLst>
          </p:cNvPr>
          <p:cNvSpPr/>
          <p:nvPr/>
        </p:nvSpPr>
        <p:spPr>
          <a:xfrm flipV="1">
            <a:off x="6228919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B3B929E3-0E09-DF2E-30A3-E4DB007DFF8D}"/>
              </a:ext>
            </a:extLst>
          </p:cNvPr>
          <p:cNvSpPr/>
          <p:nvPr/>
        </p:nvSpPr>
        <p:spPr>
          <a:xfrm flipV="1">
            <a:off x="7572303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C6880BDF-8000-3480-4419-6DF6E05BF5AE}"/>
              </a:ext>
            </a:extLst>
          </p:cNvPr>
          <p:cNvSpPr/>
          <p:nvPr/>
        </p:nvSpPr>
        <p:spPr>
          <a:xfrm flipV="1">
            <a:off x="7780854" y="1153317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3794D22-224D-61D8-7993-3B701C345D5E}"/>
              </a:ext>
            </a:extLst>
          </p:cNvPr>
          <p:cNvSpPr txBox="1"/>
          <p:nvPr/>
        </p:nvSpPr>
        <p:spPr>
          <a:xfrm>
            <a:off x="2519981" y="917294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Feature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999945D-7343-123F-E865-8D061A8B21CD}"/>
              </a:ext>
            </a:extLst>
          </p:cNvPr>
          <p:cNvSpPr txBox="1"/>
          <p:nvPr/>
        </p:nvSpPr>
        <p:spPr>
          <a:xfrm>
            <a:off x="3025811" y="124537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x0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808B02F-18B9-C710-C46E-6ECC29D01DC0}"/>
              </a:ext>
            </a:extLst>
          </p:cNvPr>
          <p:cNvCxnSpPr>
            <a:cxnSpLocks/>
          </p:cNvCxnSpPr>
          <p:nvPr/>
        </p:nvCxnSpPr>
        <p:spPr>
          <a:xfrm flipV="1">
            <a:off x="5811824" y="917294"/>
            <a:ext cx="0" cy="697414"/>
          </a:xfrm>
          <a:prstGeom prst="line">
            <a:avLst/>
          </a:prstGeom>
          <a:ln w="349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90F6091-3E4C-923F-5BC7-5C69BA3F4F9E}"/>
              </a:ext>
            </a:extLst>
          </p:cNvPr>
          <p:cNvSpPr txBox="1"/>
          <p:nvPr/>
        </p:nvSpPr>
        <p:spPr>
          <a:xfrm>
            <a:off x="4838640" y="1585484"/>
            <a:ext cx="1997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Branch Threshold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CD6F7DB-7896-0C2C-69FD-97BE18EC196E}"/>
              </a:ext>
            </a:extLst>
          </p:cNvPr>
          <p:cNvCxnSpPr/>
          <p:nvPr/>
        </p:nvCxnSpPr>
        <p:spPr>
          <a:xfrm>
            <a:off x="3451344" y="2414283"/>
            <a:ext cx="4640752" cy="0"/>
          </a:xfrm>
          <a:prstGeom prst="straightConnector1">
            <a:avLst/>
          </a:prstGeom>
          <a:ln w="317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riangle 41">
            <a:extLst>
              <a:ext uri="{FF2B5EF4-FFF2-40B4-BE49-F238E27FC236}">
                <a16:creationId xmlns:a16="http://schemas.microsoft.com/office/drawing/2014/main" id="{E34099EE-234A-4072-0659-E5B7C6BD09D5}"/>
              </a:ext>
            </a:extLst>
          </p:cNvPr>
          <p:cNvSpPr/>
          <p:nvPr/>
        </p:nvSpPr>
        <p:spPr>
          <a:xfrm flipV="1">
            <a:off x="3706872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3" name="Triangle 42">
            <a:extLst>
              <a:ext uri="{FF2B5EF4-FFF2-40B4-BE49-F238E27FC236}">
                <a16:creationId xmlns:a16="http://schemas.microsoft.com/office/drawing/2014/main" id="{28E6C7AC-BEB9-77B2-466A-C57D88551712}"/>
              </a:ext>
            </a:extLst>
          </p:cNvPr>
          <p:cNvSpPr/>
          <p:nvPr/>
        </p:nvSpPr>
        <p:spPr>
          <a:xfrm flipV="1">
            <a:off x="3962400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4" name="Triangle 43">
            <a:extLst>
              <a:ext uri="{FF2B5EF4-FFF2-40B4-BE49-F238E27FC236}">
                <a16:creationId xmlns:a16="http://schemas.microsoft.com/office/drawing/2014/main" id="{B9BEAA01-FC4A-4F92-6A27-81623BC5D184}"/>
              </a:ext>
            </a:extLst>
          </p:cNvPr>
          <p:cNvSpPr/>
          <p:nvPr/>
        </p:nvSpPr>
        <p:spPr>
          <a:xfrm flipV="1">
            <a:off x="6959440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5" name="Triangle 44">
            <a:extLst>
              <a:ext uri="{FF2B5EF4-FFF2-40B4-BE49-F238E27FC236}">
                <a16:creationId xmlns:a16="http://schemas.microsoft.com/office/drawing/2014/main" id="{D8036EBF-8D59-343B-FBCB-8570DF6F3320}"/>
              </a:ext>
            </a:extLst>
          </p:cNvPr>
          <p:cNvSpPr/>
          <p:nvPr/>
        </p:nvSpPr>
        <p:spPr>
          <a:xfrm flipV="1">
            <a:off x="4483768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6" name="Triangle 45">
            <a:extLst>
              <a:ext uri="{FF2B5EF4-FFF2-40B4-BE49-F238E27FC236}">
                <a16:creationId xmlns:a16="http://schemas.microsoft.com/office/drawing/2014/main" id="{B358676F-E30C-ECA8-E481-E7E71A65453C}"/>
              </a:ext>
            </a:extLst>
          </p:cNvPr>
          <p:cNvSpPr/>
          <p:nvPr/>
        </p:nvSpPr>
        <p:spPr>
          <a:xfrm flipV="1">
            <a:off x="5116858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EDD08519-6915-7A7D-C448-9D7C96FBCBF7}"/>
              </a:ext>
            </a:extLst>
          </p:cNvPr>
          <p:cNvSpPr/>
          <p:nvPr/>
        </p:nvSpPr>
        <p:spPr>
          <a:xfrm flipV="1">
            <a:off x="6834512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8" name="Triangle 47">
            <a:extLst>
              <a:ext uri="{FF2B5EF4-FFF2-40B4-BE49-F238E27FC236}">
                <a16:creationId xmlns:a16="http://schemas.microsoft.com/office/drawing/2014/main" id="{09491611-5902-5BB7-AAD7-DFCE466D6681}"/>
              </a:ext>
            </a:extLst>
          </p:cNvPr>
          <p:cNvSpPr/>
          <p:nvPr/>
        </p:nvSpPr>
        <p:spPr>
          <a:xfrm flipV="1">
            <a:off x="6004321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9" name="Triangle 48">
            <a:extLst>
              <a:ext uri="{FF2B5EF4-FFF2-40B4-BE49-F238E27FC236}">
                <a16:creationId xmlns:a16="http://schemas.microsoft.com/office/drawing/2014/main" id="{47B502B7-AA3A-FCD3-9263-CF780F3A529B}"/>
              </a:ext>
            </a:extLst>
          </p:cNvPr>
          <p:cNvSpPr/>
          <p:nvPr/>
        </p:nvSpPr>
        <p:spPr>
          <a:xfrm flipV="1">
            <a:off x="4985084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0" name="Triangle 49">
            <a:extLst>
              <a:ext uri="{FF2B5EF4-FFF2-40B4-BE49-F238E27FC236}">
                <a16:creationId xmlns:a16="http://schemas.microsoft.com/office/drawing/2014/main" id="{BB9F0B7D-F556-15E2-03B3-A7E9A00B7C10}"/>
              </a:ext>
            </a:extLst>
          </p:cNvPr>
          <p:cNvSpPr/>
          <p:nvPr/>
        </p:nvSpPr>
        <p:spPr>
          <a:xfrm flipV="1">
            <a:off x="4679996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" name="Triangle 50">
            <a:extLst>
              <a:ext uri="{FF2B5EF4-FFF2-40B4-BE49-F238E27FC236}">
                <a16:creationId xmlns:a16="http://schemas.microsoft.com/office/drawing/2014/main" id="{EBDE5618-F552-2200-CDA5-3D86D2A3F2C8}"/>
              </a:ext>
            </a:extLst>
          </p:cNvPr>
          <p:cNvSpPr/>
          <p:nvPr/>
        </p:nvSpPr>
        <p:spPr>
          <a:xfrm flipV="1">
            <a:off x="7464733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2" name="Triangle 51">
            <a:extLst>
              <a:ext uri="{FF2B5EF4-FFF2-40B4-BE49-F238E27FC236}">
                <a16:creationId xmlns:a16="http://schemas.microsoft.com/office/drawing/2014/main" id="{1233B8B7-3832-7112-9E24-F9A3F9EA6053}"/>
              </a:ext>
            </a:extLst>
          </p:cNvPr>
          <p:cNvSpPr/>
          <p:nvPr/>
        </p:nvSpPr>
        <p:spPr>
          <a:xfrm flipV="1">
            <a:off x="5884582" y="2124836"/>
            <a:ext cx="123753" cy="28875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3" name="Triangle 52">
            <a:extLst>
              <a:ext uri="{FF2B5EF4-FFF2-40B4-BE49-F238E27FC236}">
                <a16:creationId xmlns:a16="http://schemas.microsoft.com/office/drawing/2014/main" id="{46E4BF67-41D8-A1E5-904E-9E3914F5BF6A}"/>
              </a:ext>
            </a:extLst>
          </p:cNvPr>
          <p:cNvSpPr/>
          <p:nvPr/>
        </p:nvSpPr>
        <p:spPr>
          <a:xfrm flipV="1">
            <a:off x="4067313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4" name="Triangle 53">
            <a:extLst>
              <a:ext uri="{FF2B5EF4-FFF2-40B4-BE49-F238E27FC236}">
                <a16:creationId xmlns:a16="http://schemas.microsoft.com/office/drawing/2014/main" id="{8395E0E8-036F-38D6-7DDB-A49FF0CDF189}"/>
              </a:ext>
            </a:extLst>
          </p:cNvPr>
          <p:cNvSpPr/>
          <p:nvPr/>
        </p:nvSpPr>
        <p:spPr>
          <a:xfrm flipV="1">
            <a:off x="4392406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5" name="Triangle 54">
            <a:extLst>
              <a:ext uri="{FF2B5EF4-FFF2-40B4-BE49-F238E27FC236}">
                <a16:creationId xmlns:a16="http://schemas.microsoft.com/office/drawing/2014/main" id="{C9224000-5780-0187-AB82-C2F6A18F26BE}"/>
              </a:ext>
            </a:extLst>
          </p:cNvPr>
          <p:cNvSpPr/>
          <p:nvPr/>
        </p:nvSpPr>
        <p:spPr>
          <a:xfrm flipV="1">
            <a:off x="5187751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6" name="Triangle 55">
            <a:extLst>
              <a:ext uri="{FF2B5EF4-FFF2-40B4-BE49-F238E27FC236}">
                <a16:creationId xmlns:a16="http://schemas.microsoft.com/office/drawing/2014/main" id="{C1C76384-A155-898C-62B3-C4C381569461}"/>
              </a:ext>
            </a:extLst>
          </p:cNvPr>
          <p:cNvSpPr/>
          <p:nvPr/>
        </p:nvSpPr>
        <p:spPr>
          <a:xfrm flipV="1">
            <a:off x="7260343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7" name="Triangle 56">
            <a:extLst>
              <a:ext uri="{FF2B5EF4-FFF2-40B4-BE49-F238E27FC236}">
                <a16:creationId xmlns:a16="http://schemas.microsoft.com/office/drawing/2014/main" id="{A750F055-60EA-3EA7-A546-239EC4D57EB5}"/>
              </a:ext>
            </a:extLst>
          </p:cNvPr>
          <p:cNvSpPr/>
          <p:nvPr/>
        </p:nvSpPr>
        <p:spPr>
          <a:xfrm flipV="1">
            <a:off x="5707846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8" name="Triangle 57">
            <a:extLst>
              <a:ext uri="{FF2B5EF4-FFF2-40B4-BE49-F238E27FC236}">
                <a16:creationId xmlns:a16="http://schemas.microsoft.com/office/drawing/2014/main" id="{D65E7C56-A31A-D8D4-1C79-70C150A96ED4}"/>
              </a:ext>
            </a:extLst>
          </p:cNvPr>
          <p:cNvSpPr/>
          <p:nvPr/>
        </p:nvSpPr>
        <p:spPr>
          <a:xfrm flipV="1">
            <a:off x="7075995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9" name="Triangle 58">
            <a:extLst>
              <a:ext uri="{FF2B5EF4-FFF2-40B4-BE49-F238E27FC236}">
                <a16:creationId xmlns:a16="http://schemas.microsoft.com/office/drawing/2014/main" id="{9769A3EA-782E-B1E2-D2B9-230039D1BE2E}"/>
              </a:ext>
            </a:extLst>
          </p:cNvPr>
          <p:cNvSpPr/>
          <p:nvPr/>
        </p:nvSpPr>
        <p:spPr>
          <a:xfrm flipV="1">
            <a:off x="6489022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0" name="Triangle 59">
            <a:extLst>
              <a:ext uri="{FF2B5EF4-FFF2-40B4-BE49-F238E27FC236}">
                <a16:creationId xmlns:a16="http://schemas.microsoft.com/office/drawing/2014/main" id="{69041044-EE0D-E199-FEFC-15D578E906DB}"/>
              </a:ext>
            </a:extLst>
          </p:cNvPr>
          <p:cNvSpPr/>
          <p:nvPr/>
        </p:nvSpPr>
        <p:spPr>
          <a:xfrm flipV="1">
            <a:off x="6685250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1" name="Triangle 60">
            <a:extLst>
              <a:ext uri="{FF2B5EF4-FFF2-40B4-BE49-F238E27FC236}">
                <a16:creationId xmlns:a16="http://schemas.microsoft.com/office/drawing/2014/main" id="{1D63E351-0A78-1C76-C2AE-1B6D10087A58}"/>
              </a:ext>
            </a:extLst>
          </p:cNvPr>
          <p:cNvSpPr/>
          <p:nvPr/>
        </p:nvSpPr>
        <p:spPr>
          <a:xfrm flipV="1">
            <a:off x="5430255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2" name="Triangle 61">
            <a:extLst>
              <a:ext uri="{FF2B5EF4-FFF2-40B4-BE49-F238E27FC236}">
                <a16:creationId xmlns:a16="http://schemas.microsoft.com/office/drawing/2014/main" id="{9CC3FE40-B8CC-7D0C-56F5-B989CCA8981D}"/>
              </a:ext>
            </a:extLst>
          </p:cNvPr>
          <p:cNvSpPr/>
          <p:nvPr/>
        </p:nvSpPr>
        <p:spPr>
          <a:xfrm flipV="1">
            <a:off x="6228919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3" name="Triangle 62">
            <a:extLst>
              <a:ext uri="{FF2B5EF4-FFF2-40B4-BE49-F238E27FC236}">
                <a16:creationId xmlns:a16="http://schemas.microsoft.com/office/drawing/2014/main" id="{A704626D-FB9E-4B46-510F-A4830189BA4A}"/>
              </a:ext>
            </a:extLst>
          </p:cNvPr>
          <p:cNvSpPr/>
          <p:nvPr/>
        </p:nvSpPr>
        <p:spPr>
          <a:xfrm flipV="1">
            <a:off x="4884395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4" name="Triangle 63">
            <a:extLst>
              <a:ext uri="{FF2B5EF4-FFF2-40B4-BE49-F238E27FC236}">
                <a16:creationId xmlns:a16="http://schemas.microsoft.com/office/drawing/2014/main" id="{C560C2EE-8EDF-A404-AFFA-BB45695F5D53}"/>
              </a:ext>
            </a:extLst>
          </p:cNvPr>
          <p:cNvSpPr/>
          <p:nvPr/>
        </p:nvSpPr>
        <p:spPr>
          <a:xfrm flipV="1">
            <a:off x="7780854" y="2124836"/>
            <a:ext cx="123753" cy="2887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332FF28-F51A-8740-2909-574068BFD87C}"/>
              </a:ext>
            </a:extLst>
          </p:cNvPr>
          <p:cNvSpPr txBox="1"/>
          <p:nvPr/>
        </p:nvSpPr>
        <p:spPr>
          <a:xfrm>
            <a:off x="2519981" y="1901535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Feature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6E3CC1-9D5C-5F41-7F2C-BA4BA55E2F26}"/>
              </a:ext>
            </a:extLst>
          </p:cNvPr>
          <p:cNvSpPr txBox="1"/>
          <p:nvPr/>
        </p:nvSpPr>
        <p:spPr>
          <a:xfrm>
            <a:off x="3025811" y="222961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x1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58B9A2C-A201-A1CD-8115-89D7A6A9F12D}"/>
              </a:ext>
            </a:extLst>
          </p:cNvPr>
          <p:cNvCxnSpPr>
            <a:cxnSpLocks/>
          </p:cNvCxnSpPr>
          <p:nvPr/>
        </p:nvCxnSpPr>
        <p:spPr>
          <a:xfrm flipV="1">
            <a:off x="6188805" y="1880910"/>
            <a:ext cx="0" cy="697414"/>
          </a:xfrm>
          <a:prstGeom prst="line">
            <a:avLst/>
          </a:prstGeom>
          <a:ln w="349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4744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roup 103">
            <a:extLst>
              <a:ext uri="{FF2B5EF4-FFF2-40B4-BE49-F238E27FC236}">
                <a16:creationId xmlns:a16="http://schemas.microsoft.com/office/drawing/2014/main" id="{EF78D4DA-BF74-0098-C341-E65391428840}"/>
              </a:ext>
            </a:extLst>
          </p:cNvPr>
          <p:cNvGrpSpPr/>
          <p:nvPr/>
        </p:nvGrpSpPr>
        <p:grpSpPr>
          <a:xfrm>
            <a:off x="7491662" y="1367419"/>
            <a:ext cx="3459892" cy="2020446"/>
            <a:chOff x="6635578" y="1093455"/>
            <a:chExt cx="3459892" cy="2020446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76A7A3B4-7BAA-9732-4287-B192EA4B95CF}"/>
                </a:ext>
              </a:extLst>
            </p:cNvPr>
            <p:cNvSpPr/>
            <p:nvPr/>
          </p:nvSpPr>
          <p:spPr>
            <a:xfrm>
              <a:off x="6635578" y="1093455"/>
              <a:ext cx="3459892" cy="2020446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4A4BFAAA-C346-8512-AFAD-DC35BFD46CEE}"/>
                </a:ext>
              </a:extLst>
            </p:cNvPr>
            <p:cNvSpPr/>
            <p:nvPr/>
          </p:nvSpPr>
          <p:spPr>
            <a:xfrm>
              <a:off x="8081319" y="1118169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081E25A-C53B-2408-5FBA-C11CE3F893ED}"/>
                </a:ext>
              </a:extLst>
            </p:cNvPr>
            <p:cNvSpPr/>
            <p:nvPr/>
          </p:nvSpPr>
          <p:spPr>
            <a:xfrm>
              <a:off x="7306962" y="1888405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6565049-682D-8653-C87E-B82082860379}"/>
                </a:ext>
              </a:extLst>
            </p:cNvPr>
            <p:cNvSpPr/>
            <p:nvPr/>
          </p:nvSpPr>
          <p:spPr>
            <a:xfrm>
              <a:off x="8868375" y="1888405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911AADD9-F62B-EF7D-1DD2-7076F97E77BF}"/>
                </a:ext>
              </a:extLst>
            </p:cNvPr>
            <p:cNvSpPr/>
            <p:nvPr/>
          </p:nvSpPr>
          <p:spPr>
            <a:xfrm>
              <a:off x="8374105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0A086794-D92C-5C2A-0C51-F9A451B51EBD}"/>
                </a:ext>
              </a:extLst>
            </p:cNvPr>
            <p:cNvSpPr/>
            <p:nvPr/>
          </p:nvSpPr>
          <p:spPr>
            <a:xfrm>
              <a:off x="9362645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309AD608-FE98-AAA4-70A6-B665C5F08647}"/>
                </a:ext>
              </a:extLst>
            </p:cNvPr>
            <p:cNvSpPr/>
            <p:nvPr/>
          </p:nvSpPr>
          <p:spPr>
            <a:xfrm>
              <a:off x="7784756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BC4A312A-0BF0-CB89-15FB-729205575DE3}"/>
                </a:ext>
              </a:extLst>
            </p:cNvPr>
            <p:cNvSpPr/>
            <p:nvPr/>
          </p:nvSpPr>
          <p:spPr>
            <a:xfrm>
              <a:off x="6796216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6E856FC1-6BFD-19F0-A10E-F3AAECA75FF6}"/>
                </a:ext>
              </a:extLst>
            </p:cNvPr>
            <p:cNvCxnSpPr>
              <a:stCxn id="106" idx="4"/>
              <a:endCxn id="107" idx="0"/>
            </p:cNvCxnSpPr>
            <p:nvPr/>
          </p:nvCxnSpPr>
          <p:spPr>
            <a:xfrm flipH="1">
              <a:off x="7554097" y="1579834"/>
              <a:ext cx="774357" cy="308571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28094113-A0F7-491F-9176-D91662664A37}"/>
                </a:ext>
              </a:extLst>
            </p:cNvPr>
            <p:cNvCxnSpPr>
              <a:cxnSpLocks/>
              <a:stCxn id="106" idx="4"/>
              <a:endCxn id="108" idx="0"/>
            </p:cNvCxnSpPr>
            <p:nvPr/>
          </p:nvCxnSpPr>
          <p:spPr>
            <a:xfrm>
              <a:off x="8328454" y="1579834"/>
              <a:ext cx="787056" cy="308571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C8D86051-0C96-9048-D44A-E232EAFF1ECB}"/>
                </a:ext>
              </a:extLst>
            </p:cNvPr>
            <p:cNvCxnSpPr>
              <a:cxnSpLocks/>
              <a:stCxn id="107" idx="4"/>
              <a:endCxn id="112" idx="0"/>
            </p:cNvCxnSpPr>
            <p:nvPr/>
          </p:nvCxnSpPr>
          <p:spPr>
            <a:xfrm flipH="1">
              <a:off x="7043351" y="2350070"/>
              <a:ext cx="510746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8D10A870-72F1-AFCA-563F-3A0A8B7C293F}"/>
                </a:ext>
              </a:extLst>
            </p:cNvPr>
            <p:cNvCxnSpPr>
              <a:cxnSpLocks/>
              <a:stCxn id="107" idx="4"/>
              <a:endCxn id="111" idx="0"/>
            </p:cNvCxnSpPr>
            <p:nvPr/>
          </p:nvCxnSpPr>
          <p:spPr>
            <a:xfrm>
              <a:off x="7554097" y="2350070"/>
              <a:ext cx="477794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97E6590B-767A-14D4-FAD5-02B88DD214B7}"/>
                </a:ext>
              </a:extLst>
            </p:cNvPr>
            <p:cNvCxnSpPr>
              <a:cxnSpLocks/>
              <a:stCxn id="108" idx="4"/>
              <a:endCxn id="109" idx="0"/>
            </p:cNvCxnSpPr>
            <p:nvPr/>
          </p:nvCxnSpPr>
          <p:spPr>
            <a:xfrm flipH="1">
              <a:off x="8621240" y="2350070"/>
              <a:ext cx="494270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6F6A11A9-80D6-D27B-F77B-A88FB1CC4724}"/>
                </a:ext>
              </a:extLst>
            </p:cNvPr>
            <p:cNvCxnSpPr>
              <a:cxnSpLocks/>
              <a:stCxn id="108" idx="4"/>
              <a:endCxn id="110" idx="0"/>
            </p:cNvCxnSpPr>
            <p:nvPr/>
          </p:nvCxnSpPr>
          <p:spPr>
            <a:xfrm>
              <a:off x="9115510" y="2350070"/>
              <a:ext cx="494270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1C7E8EB-DF3A-602E-7671-9B59E475B18B}"/>
              </a:ext>
            </a:extLst>
          </p:cNvPr>
          <p:cNvGrpSpPr/>
          <p:nvPr/>
        </p:nvGrpSpPr>
        <p:grpSpPr>
          <a:xfrm>
            <a:off x="7242091" y="1598252"/>
            <a:ext cx="3459892" cy="2020446"/>
            <a:chOff x="6635578" y="1093455"/>
            <a:chExt cx="3459892" cy="2020446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084416A2-C139-0C5D-0591-5893B3DB46BD}"/>
                </a:ext>
              </a:extLst>
            </p:cNvPr>
            <p:cNvSpPr/>
            <p:nvPr/>
          </p:nvSpPr>
          <p:spPr>
            <a:xfrm>
              <a:off x="6635578" y="1093455"/>
              <a:ext cx="3459892" cy="2020446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9CCDC4A-C39D-77CE-F0C8-C49B280153FE}"/>
                </a:ext>
              </a:extLst>
            </p:cNvPr>
            <p:cNvSpPr/>
            <p:nvPr/>
          </p:nvSpPr>
          <p:spPr>
            <a:xfrm>
              <a:off x="8081319" y="1118169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2347EAF-8E98-1245-DCE2-6E739566F423}"/>
                </a:ext>
              </a:extLst>
            </p:cNvPr>
            <p:cNvSpPr/>
            <p:nvPr/>
          </p:nvSpPr>
          <p:spPr>
            <a:xfrm>
              <a:off x="7306962" y="1888405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EDEE8FC2-2D62-14F6-4E3E-54601A560B3B}"/>
                </a:ext>
              </a:extLst>
            </p:cNvPr>
            <p:cNvSpPr/>
            <p:nvPr/>
          </p:nvSpPr>
          <p:spPr>
            <a:xfrm>
              <a:off x="8868375" y="1888405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43904E7-23E9-FF4C-0314-156E40D44C6A}"/>
                </a:ext>
              </a:extLst>
            </p:cNvPr>
            <p:cNvSpPr/>
            <p:nvPr/>
          </p:nvSpPr>
          <p:spPr>
            <a:xfrm>
              <a:off x="8374105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5A8E0F81-403D-72BC-9252-089C008F118A}"/>
                </a:ext>
              </a:extLst>
            </p:cNvPr>
            <p:cNvSpPr/>
            <p:nvPr/>
          </p:nvSpPr>
          <p:spPr>
            <a:xfrm>
              <a:off x="9362645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EB4E0F3-7BD8-B932-1E6B-4E5B3BA713F6}"/>
                </a:ext>
              </a:extLst>
            </p:cNvPr>
            <p:cNvSpPr/>
            <p:nvPr/>
          </p:nvSpPr>
          <p:spPr>
            <a:xfrm>
              <a:off x="7784756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6CF53D1A-7331-3542-F411-AFB928062681}"/>
                </a:ext>
              </a:extLst>
            </p:cNvPr>
            <p:cNvSpPr/>
            <p:nvPr/>
          </p:nvSpPr>
          <p:spPr>
            <a:xfrm>
              <a:off x="6796216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BCCB5FAF-3717-77BF-9344-213304E94622}"/>
                </a:ext>
              </a:extLst>
            </p:cNvPr>
            <p:cNvCxnSpPr>
              <a:stCxn id="91" idx="4"/>
              <a:endCxn id="92" idx="0"/>
            </p:cNvCxnSpPr>
            <p:nvPr/>
          </p:nvCxnSpPr>
          <p:spPr>
            <a:xfrm flipH="1">
              <a:off x="7554097" y="1579834"/>
              <a:ext cx="774357" cy="308571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B6A2F8D9-97E4-0331-4F4B-3A15264535F2}"/>
                </a:ext>
              </a:extLst>
            </p:cNvPr>
            <p:cNvCxnSpPr>
              <a:cxnSpLocks/>
              <a:stCxn id="91" idx="4"/>
              <a:endCxn id="93" idx="0"/>
            </p:cNvCxnSpPr>
            <p:nvPr/>
          </p:nvCxnSpPr>
          <p:spPr>
            <a:xfrm>
              <a:off x="8328454" y="1579834"/>
              <a:ext cx="787056" cy="308571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54F8DA4D-0483-A6CB-151A-B90A86095F83}"/>
                </a:ext>
              </a:extLst>
            </p:cNvPr>
            <p:cNvCxnSpPr>
              <a:cxnSpLocks/>
              <a:stCxn id="92" idx="4"/>
              <a:endCxn id="97" idx="0"/>
            </p:cNvCxnSpPr>
            <p:nvPr/>
          </p:nvCxnSpPr>
          <p:spPr>
            <a:xfrm flipH="1">
              <a:off x="7043351" y="2350070"/>
              <a:ext cx="510746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04333189-C45C-F429-7E11-800344C59286}"/>
                </a:ext>
              </a:extLst>
            </p:cNvPr>
            <p:cNvCxnSpPr>
              <a:cxnSpLocks/>
              <a:stCxn id="92" idx="4"/>
              <a:endCxn id="96" idx="0"/>
            </p:cNvCxnSpPr>
            <p:nvPr/>
          </p:nvCxnSpPr>
          <p:spPr>
            <a:xfrm>
              <a:off x="7554097" y="2350070"/>
              <a:ext cx="477794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A3458DF4-4691-453F-9D26-B2B1EA805FA0}"/>
                </a:ext>
              </a:extLst>
            </p:cNvPr>
            <p:cNvCxnSpPr>
              <a:cxnSpLocks/>
              <a:stCxn id="93" idx="4"/>
              <a:endCxn id="94" idx="0"/>
            </p:cNvCxnSpPr>
            <p:nvPr/>
          </p:nvCxnSpPr>
          <p:spPr>
            <a:xfrm flipH="1">
              <a:off x="8621240" y="2350070"/>
              <a:ext cx="494270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E72D150C-FD11-89F3-1F01-3036D2AE2AA3}"/>
                </a:ext>
              </a:extLst>
            </p:cNvPr>
            <p:cNvCxnSpPr>
              <a:cxnSpLocks/>
              <a:stCxn id="93" idx="4"/>
              <a:endCxn id="95" idx="0"/>
            </p:cNvCxnSpPr>
            <p:nvPr/>
          </p:nvCxnSpPr>
          <p:spPr>
            <a:xfrm>
              <a:off x="9115510" y="2350070"/>
              <a:ext cx="494270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FD92517A-FDA7-5139-AE2C-740E2CA1E670}"/>
              </a:ext>
            </a:extLst>
          </p:cNvPr>
          <p:cNvGrpSpPr/>
          <p:nvPr/>
        </p:nvGrpSpPr>
        <p:grpSpPr>
          <a:xfrm>
            <a:off x="6988811" y="1839491"/>
            <a:ext cx="3459892" cy="2020446"/>
            <a:chOff x="6635578" y="1093455"/>
            <a:chExt cx="3459892" cy="2020446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E4D056F-FF18-107A-AB97-21B7D62BE29C}"/>
                </a:ext>
              </a:extLst>
            </p:cNvPr>
            <p:cNvSpPr/>
            <p:nvPr/>
          </p:nvSpPr>
          <p:spPr>
            <a:xfrm>
              <a:off x="6635578" y="1093455"/>
              <a:ext cx="3459892" cy="2020446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54C3D80-7E87-1AA7-B509-3D96F96EB4F6}"/>
                </a:ext>
              </a:extLst>
            </p:cNvPr>
            <p:cNvSpPr/>
            <p:nvPr/>
          </p:nvSpPr>
          <p:spPr>
            <a:xfrm>
              <a:off x="8081319" y="1118169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D083A939-9601-05D1-BE15-E5E6540A0738}"/>
                </a:ext>
              </a:extLst>
            </p:cNvPr>
            <p:cNvSpPr/>
            <p:nvPr/>
          </p:nvSpPr>
          <p:spPr>
            <a:xfrm>
              <a:off x="7306962" y="1888405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C7315A30-8CEB-82FD-4AEF-3AC2A6EEFA04}"/>
                </a:ext>
              </a:extLst>
            </p:cNvPr>
            <p:cNvSpPr/>
            <p:nvPr/>
          </p:nvSpPr>
          <p:spPr>
            <a:xfrm>
              <a:off x="8868375" y="1888405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961916C-66F1-7D26-CAF3-72EA45C9ABBC}"/>
                </a:ext>
              </a:extLst>
            </p:cNvPr>
            <p:cNvSpPr/>
            <p:nvPr/>
          </p:nvSpPr>
          <p:spPr>
            <a:xfrm>
              <a:off x="8374105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8F2EEE7-A902-CEAA-5268-272EF7A45208}"/>
                </a:ext>
              </a:extLst>
            </p:cNvPr>
            <p:cNvSpPr/>
            <p:nvPr/>
          </p:nvSpPr>
          <p:spPr>
            <a:xfrm>
              <a:off x="9362645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734F5730-1F92-29F4-52BD-665297158B6D}"/>
                </a:ext>
              </a:extLst>
            </p:cNvPr>
            <p:cNvSpPr/>
            <p:nvPr/>
          </p:nvSpPr>
          <p:spPr>
            <a:xfrm>
              <a:off x="7784756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B231ACA2-D467-6699-DFB8-4B477DBD4989}"/>
                </a:ext>
              </a:extLst>
            </p:cNvPr>
            <p:cNvSpPr/>
            <p:nvPr/>
          </p:nvSpPr>
          <p:spPr>
            <a:xfrm>
              <a:off x="6796216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shade val="50000"/>
                  <a:alpha val="22531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D3419E66-8D0C-F48A-BD1C-DC25B8BFF8E0}"/>
                </a:ext>
              </a:extLst>
            </p:cNvPr>
            <p:cNvCxnSpPr>
              <a:stCxn id="61" idx="4"/>
              <a:endCxn id="62" idx="0"/>
            </p:cNvCxnSpPr>
            <p:nvPr/>
          </p:nvCxnSpPr>
          <p:spPr>
            <a:xfrm flipH="1">
              <a:off x="7554097" y="1579834"/>
              <a:ext cx="774357" cy="308571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645D1EAF-2095-0131-ECBB-BBD6B550D186}"/>
                </a:ext>
              </a:extLst>
            </p:cNvPr>
            <p:cNvCxnSpPr>
              <a:cxnSpLocks/>
              <a:stCxn id="61" idx="4"/>
              <a:endCxn id="63" idx="0"/>
            </p:cNvCxnSpPr>
            <p:nvPr/>
          </p:nvCxnSpPr>
          <p:spPr>
            <a:xfrm>
              <a:off x="8328454" y="1579834"/>
              <a:ext cx="787056" cy="308571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B5620EB3-650F-5230-4AE0-F4DE6F1F765C}"/>
                </a:ext>
              </a:extLst>
            </p:cNvPr>
            <p:cNvCxnSpPr>
              <a:cxnSpLocks/>
              <a:stCxn id="62" idx="4"/>
              <a:endCxn id="67" idx="0"/>
            </p:cNvCxnSpPr>
            <p:nvPr/>
          </p:nvCxnSpPr>
          <p:spPr>
            <a:xfrm flipH="1">
              <a:off x="7043351" y="2350070"/>
              <a:ext cx="510746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919C4434-8FF3-225E-D607-D5C4AFF11DC5}"/>
                </a:ext>
              </a:extLst>
            </p:cNvPr>
            <p:cNvCxnSpPr>
              <a:cxnSpLocks/>
              <a:stCxn id="62" idx="4"/>
              <a:endCxn id="66" idx="0"/>
            </p:cNvCxnSpPr>
            <p:nvPr/>
          </p:nvCxnSpPr>
          <p:spPr>
            <a:xfrm>
              <a:off x="7554097" y="2350070"/>
              <a:ext cx="477794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90438B3A-D960-6006-6E00-70F7811BEC57}"/>
                </a:ext>
              </a:extLst>
            </p:cNvPr>
            <p:cNvCxnSpPr>
              <a:cxnSpLocks/>
              <a:stCxn id="63" idx="4"/>
              <a:endCxn id="64" idx="0"/>
            </p:cNvCxnSpPr>
            <p:nvPr/>
          </p:nvCxnSpPr>
          <p:spPr>
            <a:xfrm flipH="1">
              <a:off x="8621240" y="2350070"/>
              <a:ext cx="494270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98BC8259-EA48-82F9-0B3F-32BF116C84BC}"/>
                </a:ext>
              </a:extLst>
            </p:cNvPr>
            <p:cNvCxnSpPr>
              <a:cxnSpLocks/>
              <a:stCxn id="63" idx="4"/>
              <a:endCxn id="65" idx="0"/>
            </p:cNvCxnSpPr>
            <p:nvPr/>
          </p:nvCxnSpPr>
          <p:spPr>
            <a:xfrm>
              <a:off x="9115510" y="2350070"/>
              <a:ext cx="494270" cy="220364"/>
            </a:xfrm>
            <a:prstGeom prst="straightConnector1">
              <a:avLst/>
            </a:prstGeom>
            <a:ln>
              <a:solidFill>
                <a:schemeClr val="accent1">
                  <a:shade val="50000"/>
                  <a:alpha val="22531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2AE5B6-AB44-8363-4B3E-7B12DCD89C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075281"/>
              </p:ext>
            </p:extLst>
          </p:nvPr>
        </p:nvGraphicFramePr>
        <p:xfrm>
          <a:off x="709827" y="1579834"/>
          <a:ext cx="3961028" cy="1981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90257">
                  <a:extLst>
                    <a:ext uri="{9D8B030D-6E8A-4147-A177-3AD203B41FA5}">
                      <a16:colId xmlns:a16="http://schemas.microsoft.com/office/drawing/2014/main" val="2609749881"/>
                    </a:ext>
                  </a:extLst>
                </a:gridCol>
                <a:gridCol w="990257">
                  <a:extLst>
                    <a:ext uri="{9D8B030D-6E8A-4147-A177-3AD203B41FA5}">
                      <a16:colId xmlns:a16="http://schemas.microsoft.com/office/drawing/2014/main" val="242046263"/>
                    </a:ext>
                  </a:extLst>
                </a:gridCol>
                <a:gridCol w="990257">
                  <a:extLst>
                    <a:ext uri="{9D8B030D-6E8A-4147-A177-3AD203B41FA5}">
                      <a16:colId xmlns:a16="http://schemas.microsoft.com/office/drawing/2014/main" val="3224241495"/>
                    </a:ext>
                  </a:extLst>
                </a:gridCol>
                <a:gridCol w="990257">
                  <a:extLst>
                    <a:ext uri="{9D8B030D-6E8A-4147-A177-3AD203B41FA5}">
                      <a16:colId xmlns:a16="http://schemas.microsoft.com/office/drawing/2014/main" val="39255172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x0</a:t>
                      </a:r>
                      <a:endParaRPr lang="en-US"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x1</a:t>
                      </a:r>
                      <a:endParaRPr lang="en-US"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206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278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983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912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520846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D489304E-23F8-88BB-506E-A32C896A05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5257447"/>
              </p:ext>
            </p:extLst>
          </p:nvPr>
        </p:nvGraphicFramePr>
        <p:xfrm>
          <a:off x="5002427" y="1579834"/>
          <a:ext cx="990257" cy="19812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990257">
                  <a:extLst>
                    <a:ext uri="{9D8B030D-6E8A-4147-A177-3AD203B41FA5}">
                      <a16:colId xmlns:a16="http://schemas.microsoft.com/office/drawing/2014/main" val="12683869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y</a:t>
                      </a:r>
                      <a:endParaRPr lang="en-US"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543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0946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535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732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0218576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C04051EC-2A91-1562-A653-1096DFB747C4}"/>
              </a:ext>
            </a:extLst>
          </p:cNvPr>
          <p:cNvSpPr txBox="1"/>
          <p:nvPr/>
        </p:nvSpPr>
        <p:spPr>
          <a:xfrm>
            <a:off x="709827" y="766119"/>
            <a:ext cx="5267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training </a:t>
            </a: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tree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random forest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CCE7EB5-3A31-3CA0-4708-3600EBE5543D}"/>
              </a:ext>
            </a:extLst>
          </p:cNvPr>
          <p:cNvSpPr/>
          <p:nvPr/>
        </p:nvSpPr>
        <p:spPr>
          <a:xfrm>
            <a:off x="1709695" y="1579834"/>
            <a:ext cx="948038" cy="1981200"/>
          </a:xfrm>
          <a:prstGeom prst="rect">
            <a:avLst/>
          </a:prstGeom>
          <a:noFill/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CDE20CE-9CF5-296B-3840-3CB7411F813C}"/>
              </a:ext>
            </a:extLst>
          </p:cNvPr>
          <p:cNvSpPr/>
          <p:nvPr/>
        </p:nvSpPr>
        <p:spPr>
          <a:xfrm>
            <a:off x="3682315" y="1579834"/>
            <a:ext cx="948038" cy="1981200"/>
          </a:xfrm>
          <a:prstGeom prst="rect">
            <a:avLst/>
          </a:prstGeom>
          <a:noFill/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198F4F8-A8B8-D87C-4F83-C5CCB71A6BD1}"/>
              </a:ext>
            </a:extLst>
          </p:cNvPr>
          <p:cNvSpPr/>
          <p:nvPr/>
        </p:nvSpPr>
        <p:spPr>
          <a:xfrm>
            <a:off x="721155" y="2350071"/>
            <a:ext cx="5267788" cy="788545"/>
          </a:xfrm>
          <a:prstGeom prst="rect">
            <a:avLst/>
          </a:prstGeom>
          <a:noFill/>
          <a:ln w="3175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60E4D33-A7AB-2965-44B8-7498E5847C44}"/>
              </a:ext>
            </a:extLst>
          </p:cNvPr>
          <p:cNvSpPr/>
          <p:nvPr/>
        </p:nvSpPr>
        <p:spPr>
          <a:xfrm>
            <a:off x="1709695" y="2350071"/>
            <a:ext cx="948038" cy="788545"/>
          </a:xfrm>
          <a:prstGeom prst="rect">
            <a:avLst/>
          </a:prstGeom>
          <a:solidFill>
            <a:schemeClr val="accent1">
              <a:alpha val="63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722424F-0B52-4CA4-F464-BF0FB19EF34A}"/>
              </a:ext>
            </a:extLst>
          </p:cNvPr>
          <p:cNvSpPr/>
          <p:nvPr/>
        </p:nvSpPr>
        <p:spPr>
          <a:xfrm>
            <a:off x="3682315" y="2350070"/>
            <a:ext cx="948038" cy="788545"/>
          </a:xfrm>
          <a:prstGeom prst="rect">
            <a:avLst/>
          </a:prstGeom>
          <a:solidFill>
            <a:schemeClr val="accent1">
              <a:alpha val="63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D337AA5-079C-FDEF-EA28-D25F64FBD013}"/>
              </a:ext>
            </a:extLst>
          </p:cNvPr>
          <p:cNvSpPr/>
          <p:nvPr/>
        </p:nvSpPr>
        <p:spPr>
          <a:xfrm>
            <a:off x="5029578" y="2350070"/>
            <a:ext cx="948038" cy="788545"/>
          </a:xfrm>
          <a:prstGeom prst="rect">
            <a:avLst/>
          </a:prstGeom>
          <a:solidFill>
            <a:schemeClr val="accent1">
              <a:alpha val="63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0A266769-F573-61B4-8D4D-72B3CEB7ABBE}"/>
              </a:ext>
            </a:extLst>
          </p:cNvPr>
          <p:cNvGrpSpPr/>
          <p:nvPr/>
        </p:nvGrpSpPr>
        <p:grpSpPr>
          <a:xfrm>
            <a:off x="6693588" y="2122096"/>
            <a:ext cx="3459892" cy="2020446"/>
            <a:chOff x="6635578" y="1093455"/>
            <a:chExt cx="3459892" cy="2020446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AD9E839-5072-C00C-E8B3-2C817E6DBCC4}"/>
                </a:ext>
              </a:extLst>
            </p:cNvPr>
            <p:cNvSpPr/>
            <p:nvPr/>
          </p:nvSpPr>
          <p:spPr>
            <a:xfrm>
              <a:off x="6635578" y="1093455"/>
              <a:ext cx="3459892" cy="2020446"/>
            </a:xfrm>
            <a:prstGeom prst="rect">
              <a:avLst/>
            </a:prstGeom>
            <a:solidFill>
              <a:schemeClr val="bg1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E8009A3-777D-B77D-10CC-007944C61876}"/>
                </a:ext>
              </a:extLst>
            </p:cNvPr>
            <p:cNvSpPr/>
            <p:nvPr/>
          </p:nvSpPr>
          <p:spPr>
            <a:xfrm>
              <a:off x="8081319" y="1118169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D1B907E-EF3B-E4DD-79C0-2EA7DCAE45CE}"/>
                </a:ext>
              </a:extLst>
            </p:cNvPr>
            <p:cNvSpPr/>
            <p:nvPr/>
          </p:nvSpPr>
          <p:spPr>
            <a:xfrm>
              <a:off x="7306962" y="1888405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FCD043B-453B-5C98-4CA3-F0C64BDF4282}"/>
                </a:ext>
              </a:extLst>
            </p:cNvPr>
            <p:cNvSpPr/>
            <p:nvPr/>
          </p:nvSpPr>
          <p:spPr>
            <a:xfrm>
              <a:off x="8868375" y="1888405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A10CC5A-EE88-5F9E-546D-B51369ADFBC4}"/>
                </a:ext>
              </a:extLst>
            </p:cNvPr>
            <p:cNvSpPr/>
            <p:nvPr/>
          </p:nvSpPr>
          <p:spPr>
            <a:xfrm>
              <a:off x="8374105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72D0098-0815-E072-67A4-979C382DC3A2}"/>
                </a:ext>
              </a:extLst>
            </p:cNvPr>
            <p:cNvSpPr/>
            <p:nvPr/>
          </p:nvSpPr>
          <p:spPr>
            <a:xfrm>
              <a:off x="9362645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440FBA9-5F3E-EC53-6B94-7624301FFF6E}"/>
                </a:ext>
              </a:extLst>
            </p:cNvPr>
            <p:cNvSpPr/>
            <p:nvPr/>
          </p:nvSpPr>
          <p:spPr>
            <a:xfrm>
              <a:off x="7784756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5907441-9C2B-669D-8C68-62E3E13E2248}"/>
                </a:ext>
              </a:extLst>
            </p:cNvPr>
            <p:cNvSpPr/>
            <p:nvPr/>
          </p:nvSpPr>
          <p:spPr>
            <a:xfrm>
              <a:off x="6796216" y="2570434"/>
              <a:ext cx="494270" cy="46166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130F139F-1770-4F35-97A0-6382BACD48C2}"/>
                </a:ext>
              </a:extLst>
            </p:cNvPr>
            <p:cNvCxnSpPr>
              <a:stCxn id="32" idx="4"/>
              <a:endCxn id="33" idx="0"/>
            </p:cNvCxnSpPr>
            <p:nvPr/>
          </p:nvCxnSpPr>
          <p:spPr>
            <a:xfrm flipH="1">
              <a:off x="7554097" y="1579834"/>
              <a:ext cx="774357" cy="30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ED7AB3E-9779-50A9-0B6B-E302325A122D}"/>
                </a:ext>
              </a:extLst>
            </p:cNvPr>
            <p:cNvCxnSpPr>
              <a:cxnSpLocks/>
              <a:stCxn id="32" idx="4"/>
              <a:endCxn id="34" idx="0"/>
            </p:cNvCxnSpPr>
            <p:nvPr/>
          </p:nvCxnSpPr>
          <p:spPr>
            <a:xfrm>
              <a:off x="8328454" y="1579834"/>
              <a:ext cx="787056" cy="308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5C7F8F9-5DB0-48F8-DDC5-BBA39EA58807}"/>
                </a:ext>
              </a:extLst>
            </p:cNvPr>
            <p:cNvCxnSpPr>
              <a:cxnSpLocks/>
              <a:stCxn id="33" idx="4"/>
              <a:endCxn id="38" idx="0"/>
            </p:cNvCxnSpPr>
            <p:nvPr/>
          </p:nvCxnSpPr>
          <p:spPr>
            <a:xfrm flipH="1">
              <a:off x="7043351" y="2350070"/>
              <a:ext cx="510746" cy="220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EA66B06C-B707-C358-D6F3-F2D928B6B683}"/>
                </a:ext>
              </a:extLst>
            </p:cNvPr>
            <p:cNvCxnSpPr>
              <a:cxnSpLocks/>
              <a:stCxn id="33" idx="4"/>
              <a:endCxn id="37" idx="0"/>
            </p:cNvCxnSpPr>
            <p:nvPr/>
          </p:nvCxnSpPr>
          <p:spPr>
            <a:xfrm>
              <a:off x="7554097" y="2350070"/>
              <a:ext cx="477794" cy="220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199F423-120E-C3D3-2ECD-F66AA45E6C07}"/>
                </a:ext>
              </a:extLst>
            </p:cNvPr>
            <p:cNvCxnSpPr>
              <a:cxnSpLocks/>
              <a:stCxn id="34" idx="4"/>
              <a:endCxn id="35" idx="0"/>
            </p:cNvCxnSpPr>
            <p:nvPr/>
          </p:nvCxnSpPr>
          <p:spPr>
            <a:xfrm flipH="1">
              <a:off x="8621240" y="2350070"/>
              <a:ext cx="494270" cy="220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8891525-2534-21BF-E8E5-E2BCD8519642}"/>
                </a:ext>
              </a:extLst>
            </p:cNvPr>
            <p:cNvCxnSpPr>
              <a:cxnSpLocks/>
              <a:stCxn id="34" idx="4"/>
              <a:endCxn id="36" idx="0"/>
            </p:cNvCxnSpPr>
            <p:nvPr/>
          </p:nvCxnSpPr>
          <p:spPr>
            <a:xfrm>
              <a:off x="9115510" y="2350070"/>
              <a:ext cx="494270" cy="220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ight Arrow 57">
            <a:extLst>
              <a:ext uri="{FF2B5EF4-FFF2-40B4-BE49-F238E27FC236}">
                <a16:creationId xmlns:a16="http://schemas.microsoft.com/office/drawing/2014/main" id="{A6FDD24B-E1D4-70D4-102A-D65E2023D27D}"/>
              </a:ext>
            </a:extLst>
          </p:cNvPr>
          <p:cNvSpPr/>
          <p:nvPr/>
        </p:nvSpPr>
        <p:spPr>
          <a:xfrm>
            <a:off x="6127269" y="2458066"/>
            <a:ext cx="494270" cy="684658"/>
          </a:xfrm>
          <a:prstGeom prst="rightArrow">
            <a:avLst>
              <a:gd name="adj1" fmla="val 53609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B4E0936D-DBDE-7B27-F073-82465FB83549}"/>
              </a:ext>
            </a:extLst>
          </p:cNvPr>
          <p:cNvSpPr txBox="1"/>
          <p:nvPr/>
        </p:nvSpPr>
        <p:spPr>
          <a:xfrm>
            <a:off x="1094695" y="3678019"/>
            <a:ext cx="45672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Bag data and features randomly</a:t>
            </a:r>
          </a:p>
        </p:txBody>
      </p:sp>
      <p:pic>
        <p:nvPicPr>
          <p:cNvPr id="121" name="Graphic 120" descr="Repeat with solid fill">
            <a:extLst>
              <a:ext uri="{FF2B5EF4-FFF2-40B4-BE49-F238E27FC236}">
                <a16:creationId xmlns:a16="http://schemas.microsoft.com/office/drawing/2014/main" id="{2EC5C01A-D14B-E8E9-7DAA-EC6D1572F8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26385" y="1020026"/>
            <a:ext cx="914400" cy="914400"/>
          </a:xfrm>
          <a:prstGeom prst="rect">
            <a:avLst/>
          </a:prstGeom>
        </p:spPr>
      </p:pic>
      <p:sp>
        <p:nvSpPr>
          <p:cNvPr id="122" name="TextBox 121">
            <a:extLst>
              <a:ext uri="{FF2B5EF4-FFF2-40B4-BE49-F238E27FC236}">
                <a16:creationId xmlns:a16="http://schemas.microsoft.com/office/drawing/2014/main" id="{D986DD60-1CC6-28A4-BB4B-C9B8EEE027C1}"/>
              </a:ext>
            </a:extLst>
          </p:cNvPr>
          <p:cNvSpPr txBox="1"/>
          <p:nvPr/>
        </p:nvSpPr>
        <p:spPr>
          <a:xfrm>
            <a:off x="9745555" y="1049314"/>
            <a:ext cx="27049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Repeat to make more trees</a:t>
            </a:r>
          </a:p>
        </p:txBody>
      </p:sp>
    </p:spTree>
    <p:extLst>
      <p:ext uri="{BB962C8B-B14F-4D97-AF65-F5344CB8AC3E}">
        <p14:creationId xmlns:p14="http://schemas.microsoft.com/office/powerpoint/2010/main" val="11757113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816F3C3-0742-66C5-C2F3-6DC14950B412}"/>
              </a:ext>
            </a:extLst>
          </p:cNvPr>
          <p:cNvCxnSpPr/>
          <p:nvPr/>
        </p:nvCxnSpPr>
        <p:spPr>
          <a:xfrm>
            <a:off x="3131128" y="4530436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1759C5F-FB76-3752-B967-AD0CFC2F3345}"/>
              </a:ext>
            </a:extLst>
          </p:cNvPr>
          <p:cNvCxnSpPr>
            <a:cxnSpLocks/>
          </p:cNvCxnSpPr>
          <p:nvPr/>
        </p:nvCxnSpPr>
        <p:spPr>
          <a:xfrm flipV="1">
            <a:off x="3262745" y="1392382"/>
            <a:ext cx="0" cy="3290454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C742811-8F42-B351-B260-4D9572D49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028" y="4793095"/>
            <a:ext cx="4318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DBDBEC-14E7-3791-5144-95B83EECA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304" y="2820555"/>
            <a:ext cx="419100" cy="27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48899-1774-4DAA-5E30-F4333B2CE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1325" y="1641764"/>
            <a:ext cx="215900" cy="304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FA00903-A12A-6D05-266C-FBD4FD1CC400}"/>
              </a:ext>
            </a:extLst>
          </p:cNvPr>
          <p:cNvSpPr/>
          <p:nvPr/>
        </p:nvSpPr>
        <p:spPr>
          <a:xfrm>
            <a:off x="7919003" y="2175164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89CB33-54F8-0874-5B11-B7B75ABCEC59}"/>
              </a:ext>
            </a:extLst>
          </p:cNvPr>
          <p:cNvSpPr txBox="1"/>
          <p:nvPr/>
        </p:nvSpPr>
        <p:spPr>
          <a:xfrm>
            <a:off x="8284227" y="2037849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F88525-9DD5-C063-0075-AC4CCBD38795}"/>
              </a:ext>
            </a:extLst>
          </p:cNvPr>
          <p:cNvSpPr txBox="1"/>
          <p:nvPr/>
        </p:nvSpPr>
        <p:spPr>
          <a:xfrm>
            <a:off x="8284227" y="2485891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C5CF78-1FBC-0BBA-C517-C5B02596E4BB}"/>
              </a:ext>
            </a:extLst>
          </p:cNvPr>
          <p:cNvSpPr/>
          <p:nvPr/>
        </p:nvSpPr>
        <p:spPr>
          <a:xfrm>
            <a:off x="7919002" y="2647663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797AF5F-0E33-1A70-8005-40C93BD93513}"/>
              </a:ext>
            </a:extLst>
          </p:cNvPr>
          <p:cNvGrpSpPr/>
          <p:nvPr/>
        </p:nvGrpSpPr>
        <p:grpSpPr>
          <a:xfrm>
            <a:off x="4167931" y="1753566"/>
            <a:ext cx="2765492" cy="2423295"/>
            <a:chOff x="4167931" y="1753566"/>
            <a:chExt cx="2765492" cy="242329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819D29D-36F2-4318-2C18-9B780A812089}"/>
                </a:ext>
              </a:extLst>
            </p:cNvPr>
            <p:cNvSpPr/>
            <p:nvPr/>
          </p:nvSpPr>
          <p:spPr>
            <a:xfrm>
              <a:off x="4909909" y="2575148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C2295DE-1CC0-DB06-CD1D-113DBC38A499}"/>
                </a:ext>
              </a:extLst>
            </p:cNvPr>
            <p:cNvSpPr/>
            <p:nvPr/>
          </p:nvSpPr>
          <p:spPr>
            <a:xfrm>
              <a:off x="5376718" y="3316431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7CF9039-5602-BAF3-3F9F-86B80602B567}"/>
                </a:ext>
              </a:extLst>
            </p:cNvPr>
            <p:cNvSpPr/>
            <p:nvPr/>
          </p:nvSpPr>
          <p:spPr>
            <a:xfrm>
              <a:off x="5684405" y="2975264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CF76285-6750-620E-F2F5-56A1496B70F4}"/>
                </a:ext>
              </a:extLst>
            </p:cNvPr>
            <p:cNvSpPr/>
            <p:nvPr/>
          </p:nvSpPr>
          <p:spPr>
            <a:xfrm>
              <a:off x="5900732" y="3229565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68F58F4-4C86-A06D-C7C6-BACF4CAD654F}"/>
                </a:ext>
              </a:extLst>
            </p:cNvPr>
            <p:cNvSpPr/>
            <p:nvPr/>
          </p:nvSpPr>
          <p:spPr>
            <a:xfrm>
              <a:off x="5466773" y="2866737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C94AD5A-16EE-42EE-D36F-6C1CD9E87B4D}"/>
                </a:ext>
              </a:extLst>
            </p:cNvPr>
            <p:cNvSpPr/>
            <p:nvPr/>
          </p:nvSpPr>
          <p:spPr>
            <a:xfrm>
              <a:off x="4828886" y="3007015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41E6E2-5048-26BE-CAE6-34C5AD7CB00B}"/>
                </a:ext>
              </a:extLst>
            </p:cNvPr>
            <p:cNvSpPr/>
            <p:nvPr/>
          </p:nvSpPr>
          <p:spPr>
            <a:xfrm>
              <a:off x="5136573" y="2839028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0077238-D6A2-ADDE-33D6-A51FFCB6C81B}"/>
                </a:ext>
              </a:extLst>
            </p:cNvPr>
            <p:cNvSpPr/>
            <p:nvPr/>
          </p:nvSpPr>
          <p:spPr>
            <a:xfrm>
              <a:off x="4942129" y="3456709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3CE1165-804D-1B1B-38F1-7B2BF489D59F}"/>
                </a:ext>
              </a:extLst>
            </p:cNvPr>
            <p:cNvSpPr/>
            <p:nvPr/>
          </p:nvSpPr>
          <p:spPr>
            <a:xfrm>
              <a:off x="4572308" y="2733583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09E8928-07E1-EC8C-3A0C-3BED2229CF25}"/>
                </a:ext>
              </a:extLst>
            </p:cNvPr>
            <p:cNvSpPr/>
            <p:nvPr/>
          </p:nvSpPr>
          <p:spPr>
            <a:xfrm>
              <a:off x="5401970" y="2460627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BEAEFE3-C34E-6C1A-33F5-6EFDF921B6A3}"/>
                </a:ext>
              </a:extLst>
            </p:cNvPr>
            <p:cNvSpPr/>
            <p:nvPr/>
          </p:nvSpPr>
          <p:spPr>
            <a:xfrm>
              <a:off x="5504296" y="3637433"/>
              <a:ext cx="180109" cy="1870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A32C472-236D-81C3-E37D-AC1C5886EF3D}"/>
                </a:ext>
              </a:extLst>
            </p:cNvPr>
            <p:cNvSpPr/>
            <p:nvPr/>
          </p:nvSpPr>
          <p:spPr>
            <a:xfrm>
              <a:off x="5718544" y="1933288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A7FFE5A-AF12-5D1E-2C87-59E881C61116}"/>
                </a:ext>
              </a:extLst>
            </p:cNvPr>
            <p:cNvSpPr/>
            <p:nvPr/>
          </p:nvSpPr>
          <p:spPr>
            <a:xfrm>
              <a:off x="5196609" y="1753566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1B8B226-6296-6371-33DD-2B0017CFF91C}"/>
                </a:ext>
              </a:extLst>
            </p:cNvPr>
            <p:cNvSpPr/>
            <p:nvPr/>
          </p:nvSpPr>
          <p:spPr>
            <a:xfrm>
              <a:off x="4852074" y="3885146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6801443-B0AC-E981-6CE2-A967FB8990FF}"/>
                </a:ext>
              </a:extLst>
            </p:cNvPr>
            <p:cNvSpPr/>
            <p:nvPr/>
          </p:nvSpPr>
          <p:spPr>
            <a:xfrm>
              <a:off x="6753314" y="2899784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1429B92-F1D2-2A35-5C37-882B1D995352}"/>
                </a:ext>
              </a:extLst>
            </p:cNvPr>
            <p:cNvSpPr/>
            <p:nvPr/>
          </p:nvSpPr>
          <p:spPr>
            <a:xfrm>
              <a:off x="4310535" y="3275448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EF27B4A-CF80-D77E-5CD6-997AB6175782}"/>
                </a:ext>
              </a:extLst>
            </p:cNvPr>
            <p:cNvSpPr/>
            <p:nvPr/>
          </p:nvSpPr>
          <p:spPr>
            <a:xfrm>
              <a:off x="5990787" y="2499514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F9D4652-AB01-4218-B800-CFD5C1C2595F}"/>
                </a:ext>
              </a:extLst>
            </p:cNvPr>
            <p:cNvSpPr/>
            <p:nvPr/>
          </p:nvSpPr>
          <p:spPr>
            <a:xfrm>
              <a:off x="5900732" y="3989825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573BCF5-E775-9A34-D237-F0327CE99A7C}"/>
                </a:ext>
              </a:extLst>
            </p:cNvPr>
            <p:cNvSpPr/>
            <p:nvPr/>
          </p:nvSpPr>
          <p:spPr>
            <a:xfrm>
              <a:off x="6185388" y="3565814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3ED5F6B-DFB8-2715-4CA7-EDEA0B304B75}"/>
                </a:ext>
              </a:extLst>
            </p:cNvPr>
            <p:cNvSpPr/>
            <p:nvPr/>
          </p:nvSpPr>
          <p:spPr>
            <a:xfrm>
              <a:off x="4167931" y="3827220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0EA4551-11BD-2D05-76B5-01069CC9427B}"/>
                </a:ext>
              </a:extLst>
            </p:cNvPr>
            <p:cNvSpPr/>
            <p:nvPr/>
          </p:nvSpPr>
          <p:spPr>
            <a:xfrm>
              <a:off x="4896834" y="2120324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574E2B9-7467-68E5-B583-A017BB26EE4A}"/>
                </a:ext>
              </a:extLst>
            </p:cNvPr>
            <p:cNvSpPr/>
            <p:nvPr/>
          </p:nvSpPr>
          <p:spPr>
            <a:xfrm>
              <a:off x="4264388" y="2336226"/>
              <a:ext cx="180109" cy="1870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E0AA8D90-07EC-9FB4-9900-4E4A77C31C1F}"/>
              </a:ext>
            </a:extLst>
          </p:cNvPr>
          <p:cNvSpPr/>
          <p:nvPr/>
        </p:nvSpPr>
        <p:spPr>
          <a:xfrm>
            <a:off x="7510294" y="1558636"/>
            <a:ext cx="1530927" cy="15009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1632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E956D670-3322-6050-063E-894AC3D6727B}"/>
              </a:ext>
            </a:extLst>
          </p:cNvPr>
          <p:cNvCxnSpPr>
            <a:cxnSpLocks/>
            <a:stCxn id="144" idx="2"/>
          </p:cNvCxnSpPr>
          <p:nvPr/>
        </p:nvCxnSpPr>
        <p:spPr>
          <a:xfrm>
            <a:off x="5293967" y="2838796"/>
            <a:ext cx="0" cy="2053145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767DC8F3-B3E9-C561-3ABA-DEF3249DD72D}"/>
              </a:ext>
            </a:extLst>
          </p:cNvPr>
          <p:cNvCxnSpPr>
            <a:cxnSpLocks/>
            <a:stCxn id="145" idx="2"/>
          </p:cNvCxnSpPr>
          <p:nvPr/>
        </p:nvCxnSpPr>
        <p:spPr>
          <a:xfrm>
            <a:off x="4752417" y="3113116"/>
            <a:ext cx="0" cy="1909558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816F3C3-0742-66C5-C2F3-6DC14950B412}"/>
              </a:ext>
            </a:extLst>
          </p:cNvPr>
          <p:cNvCxnSpPr/>
          <p:nvPr/>
        </p:nvCxnSpPr>
        <p:spPr>
          <a:xfrm>
            <a:off x="3131128" y="4530436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1759C5F-FB76-3752-B967-AD0CFC2F3345}"/>
              </a:ext>
            </a:extLst>
          </p:cNvPr>
          <p:cNvCxnSpPr>
            <a:cxnSpLocks/>
          </p:cNvCxnSpPr>
          <p:nvPr/>
        </p:nvCxnSpPr>
        <p:spPr>
          <a:xfrm flipH="1">
            <a:off x="1134406" y="4394078"/>
            <a:ext cx="2465223" cy="1697338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C742811-8F42-B351-B260-4D9572D49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6973" y="4377630"/>
            <a:ext cx="4318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DBDBEC-14E7-3791-5144-95B83EECA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26" y="6091416"/>
            <a:ext cx="419100" cy="27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F48899-1774-4DAA-5E30-F4333B2CE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4340" y="2068307"/>
            <a:ext cx="215900" cy="304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FA00903-A12A-6D05-266C-FBD4FD1CC400}"/>
              </a:ext>
            </a:extLst>
          </p:cNvPr>
          <p:cNvSpPr/>
          <p:nvPr/>
        </p:nvSpPr>
        <p:spPr>
          <a:xfrm>
            <a:off x="7792018" y="2601707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89CB33-54F8-0874-5B11-B7B75ABCEC59}"/>
              </a:ext>
            </a:extLst>
          </p:cNvPr>
          <p:cNvSpPr txBox="1"/>
          <p:nvPr/>
        </p:nvSpPr>
        <p:spPr>
          <a:xfrm>
            <a:off x="8157242" y="2464392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F88525-9DD5-C063-0075-AC4CCBD38795}"/>
              </a:ext>
            </a:extLst>
          </p:cNvPr>
          <p:cNvSpPr txBox="1"/>
          <p:nvPr/>
        </p:nvSpPr>
        <p:spPr>
          <a:xfrm>
            <a:off x="8157242" y="2912434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C5CF78-1FBC-0BBA-C517-C5B02596E4BB}"/>
              </a:ext>
            </a:extLst>
          </p:cNvPr>
          <p:cNvSpPr/>
          <p:nvPr/>
        </p:nvSpPr>
        <p:spPr>
          <a:xfrm>
            <a:off x="7792017" y="3074206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0AA8D90-07EC-9FB4-9900-4E4A77C31C1F}"/>
              </a:ext>
            </a:extLst>
          </p:cNvPr>
          <p:cNvSpPr/>
          <p:nvPr/>
        </p:nvSpPr>
        <p:spPr>
          <a:xfrm>
            <a:off x="7383309" y="1985179"/>
            <a:ext cx="1530927" cy="15009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CF2D963-316C-64B2-BE4D-F514A508E45D}"/>
              </a:ext>
            </a:extLst>
          </p:cNvPr>
          <p:cNvCxnSpPr>
            <a:cxnSpLocks/>
          </p:cNvCxnSpPr>
          <p:nvPr/>
        </p:nvCxnSpPr>
        <p:spPr>
          <a:xfrm flipV="1">
            <a:off x="3407281" y="1282787"/>
            <a:ext cx="0" cy="3486553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Group 85">
            <a:extLst>
              <a:ext uri="{FF2B5EF4-FFF2-40B4-BE49-F238E27FC236}">
                <a16:creationId xmlns:a16="http://schemas.microsoft.com/office/drawing/2014/main" id="{CC87D72D-B87C-5FF1-8A2B-D8FADAA3AD5E}"/>
              </a:ext>
            </a:extLst>
          </p:cNvPr>
          <p:cNvGrpSpPr/>
          <p:nvPr/>
        </p:nvGrpSpPr>
        <p:grpSpPr>
          <a:xfrm rot="21104863">
            <a:off x="3233909" y="3861573"/>
            <a:ext cx="3603254" cy="2881101"/>
            <a:chOff x="4167931" y="1753566"/>
            <a:chExt cx="2765492" cy="2423295"/>
          </a:xfrm>
          <a:solidFill>
            <a:schemeClr val="bg1"/>
          </a:solidFill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580A494-08FD-8506-492E-8035A9FBB478}"/>
                </a:ext>
              </a:extLst>
            </p:cNvPr>
            <p:cNvSpPr/>
            <p:nvPr/>
          </p:nvSpPr>
          <p:spPr>
            <a:xfrm>
              <a:off x="4909909" y="2575148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64C87F6-8AA7-3741-9813-3C3E6034947B}"/>
                </a:ext>
              </a:extLst>
            </p:cNvPr>
            <p:cNvSpPr/>
            <p:nvPr/>
          </p:nvSpPr>
          <p:spPr>
            <a:xfrm>
              <a:off x="5376718" y="3316431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B19EB12-0D30-9E93-090B-E41820134620}"/>
                </a:ext>
              </a:extLst>
            </p:cNvPr>
            <p:cNvSpPr/>
            <p:nvPr/>
          </p:nvSpPr>
          <p:spPr>
            <a:xfrm>
              <a:off x="5684405" y="2975264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BC8BE27-63C7-91AA-BBA2-1BEC12E2F059}"/>
                </a:ext>
              </a:extLst>
            </p:cNvPr>
            <p:cNvSpPr/>
            <p:nvPr/>
          </p:nvSpPr>
          <p:spPr>
            <a:xfrm>
              <a:off x="5900732" y="3229565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FF656B-9EB4-FFDA-6B4C-5930332FF2C7}"/>
                </a:ext>
              </a:extLst>
            </p:cNvPr>
            <p:cNvSpPr/>
            <p:nvPr/>
          </p:nvSpPr>
          <p:spPr>
            <a:xfrm>
              <a:off x="5466773" y="2866737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1CA99B6-BE19-FE50-E4D4-3148A433DF96}"/>
                </a:ext>
              </a:extLst>
            </p:cNvPr>
            <p:cNvSpPr/>
            <p:nvPr/>
          </p:nvSpPr>
          <p:spPr>
            <a:xfrm>
              <a:off x="4828886" y="3007015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949CD2E-5BFC-C98B-BE77-82851C365774}"/>
                </a:ext>
              </a:extLst>
            </p:cNvPr>
            <p:cNvSpPr/>
            <p:nvPr/>
          </p:nvSpPr>
          <p:spPr>
            <a:xfrm>
              <a:off x="5136573" y="2839028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57C13C3-1280-959A-F20D-B6F101EB7D45}"/>
                </a:ext>
              </a:extLst>
            </p:cNvPr>
            <p:cNvSpPr/>
            <p:nvPr/>
          </p:nvSpPr>
          <p:spPr>
            <a:xfrm>
              <a:off x="4942129" y="3456709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3CB4508-3525-80D2-30C6-C6441E88BF8B}"/>
                </a:ext>
              </a:extLst>
            </p:cNvPr>
            <p:cNvSpPr/>
            <p:nvPr/>
          </p:nvSpPr>
          <p:spPr>
            <a:xfrm>
              <a:off x="4572308" y="2733583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DD2E586-EBF9-CF45-A1BD-6D9482A49C4C}"/>
                </a:ext>
              </a:extLst>
            </p:cNvPr>
            <p:cNvSpPr/>
            <p:nvPr/>
          </p:nvSpPr>
          <p:spPr>
            <a:xfrm>
              <a:off x="5401970" y="2460627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C9502140-82F2-4CD7-8F60-F91243A72F32}"/>
                </a:ext>
              </a:extLst>
            </p:cNvPr>
            <p:cNvSpPr/>
            <p:nvPr/>
          </p:nvSpPr>
          <p:spPr>
            <a:xfrm>
              <a:off x="5504296" y="3637433"/>
              <a:ext cx="180109" cy="187036"/>
            </a:xfrm>
            <a:prstGeom prst="rect">
              <a:avLst/>
            </a:prstGeom>
            <a:solidFill>
              <a:schemeClr val="accent2">
                <a:alpha val="33641"/>
              </a:schemeClr>
            </a:solidFill>
            <a:ln w="25400">
              <a:prstDash val="sysDot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0FBCC5F-1735-2FF6-9F0B-9EA4D1DB0739}"/>
                </a:ext>
              </a:extLst>
            </p:cNvPr>
            <p:cNvSpPr/>
            <p:nvPr/>
          </p:nvSpPr>
          <p:spPr>
            <a:xfrm>
              <a:off x="5718544" y="1933288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F08832FC-0992-4F9F-B7D9-4B1F65D5B6B1}"/>
                </a:ext>
              </a:extLst>
            </p:cNvPr>
            <p:cNvSpPr/>
            <p:nvPr/>
          </p:nvSpPr>
          <p:spPr>
            <a:xfrm>
              <a:off x="5196609" y="1753566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DA61FD85-4673-05DA-B066-833BE35DEA85}"/>
                </a:ext>
              </a:extLst>
            </p:cNvPr>
            <p:cNvSpPr/>
            <p:nvPr/>
          </p:nvSpPr>
          <p:spPr>
            <a:xfrm>
              <a:off x="4852074" y="3885146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608DAEBD-952A-5246-A0A6-C7DFEDF671C2}"/>
                </a:ext>
              </a:extLst>
            </p:cNvPr>
            <p:cNvSpPr/>
            <p:nvPr/>
          </p:nvSpPr>
          <p:spPr>
            <a:xfrm>
              <a:off x="6753314" y="2899784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36C0AF8A-39AC-36D2-B8F2-E8D082FE9890}"/>
                </a:ext>
              </a:extLst>
            </p:cNvPr>
            <p:cNvSpPr/>
            <p:nvPr/>
          </p:nvSpPr>
          <p:spPr>
            <a:xfrm>
              <a:off x="4310535" y="3275448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7CBD7B67-05D6-0F88-ECEC-03960642548B}"/>
                </a:ext>
              </a:extLst>
            </p:cNvPr>
            <p:cNvSpPr/>
            <p:nvPr/>
          </p:nvSpPr>
          <p:spPr>
            <a:xfrm>
              <a:off x="5990787" y="2499514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FFB8D25A-5E28-D25C-AC48-7AF64D2D3BD6}"/>
                </a:ext>
              </a:extLst>
            </p:cNvPr>
            <p:cNvSpPr/>
            <p:nvPr/>
          </p:nvSpPr>
          <p:spPr>
            <a:xfrm>
              <a:off x="5900732" y="3989825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745A301E-D690-E432-7024-94312626710A}"/>
                </a:ext>
              </a:extLst>
            </p:cNvPr>
            <p:cNvSpPr/>
            <p:nvPr/>
          </p:nvSpPr>
          <p:spPr>
            <a:xfrm>
              <a:off x="6185388" y="3565814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A4E9B440-CB5B-94FA-CCB0-2099B23621A5}"/>
                </a:ext>
              </a:extLst>
            </p:cNvPr>
            <p:cNvSpPr/>
            <p:nvPr/>
          </p:nvSpPr>
          <p:spPr>
            <a:xfrm>
              <a:off x="4167931" y="3827220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A0986EE-3AFE-B5DD-3CDB-D513039470B6}"/>
                </a:ext>
              </a:extLst>
            </p:cNvPr>
            <p:cNvSpPr/>
            <p:nvPr/>
          </p:nvSpPr>
          <p:spPr>
            <a:xfrm>
              <a:off x="4896834" y="2120324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A5C9BFA4-BB2F-0D72-2F0C-BD10398A0B95}"/>
                </a:ext>
              </a:extLst>
            </p:cNvPr>
            <p:cNvSpPr/>
            <p:nvPr/>
          </p:nvSpPr>
          <p:spPr>
            <a:xfrm>
              <a:off x="4264388" y="2336226"/>
              <a:ext cx="180109" cy="187036"/>
            </a:xfrm>
            <a:prstGeom prst="rect">
              <a:avLst/>
            </a:prstGeom>
            <a:solidFill>
              <a:schemeClr val="accent1">
                <a:alpha val="30426"/>
              </a:schemeClr>
            </a:solidFill>
            <a:ln w="25400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4" name="Rectangle 133">
            <a:extLst>
              <a:ext uri="{FF2B5EF4-FFF2-40B4-BE49-F238E27FC236}">
                <a16:creationId xmlns:a16="http://schemas.microsoft.com/office/drawing/2014/main" id="{FAE41C9C-11DE-90AA-C8B7-C2D167F70335}"/>
              </a:ext>
            </a:extLst>
          </p:cNvPr>
          <p:cNvSpPr/>
          <p:nvPr/>
        </p:nvSpPr>
        <p:spPr>
          <a:xfrm>
            <a:off x="5123081" y="347472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6BF6F370-E26B-7B50-8295-4DCA0CB4BAA8}"/>
              </a:ext>
            </a:extLst>
          </p:cNvPr>
          <p:cNvSpPr/>
          <p:nvPr/>
        </p:nvSpPr>
        <p:spPr>
          <a:xfrm>
            <a:off x="5205552" y="338328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D5A4CCB5-A086-22A8-8B38-4E32276C22C0}"/>
              </a:ext>
            </a:extLst>
          </p:cNvPr>
          <p:cNvSpPr/>
          <p:nvPr/>
        </p:nvSpPr>
        <p:spPr>
          <a:xfrm>
            <a:off x="4985840" y="393192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3C0A12AB-33EE-AB72-8460-6FA10A6FC8EE}"/>
              </a:ext>
            </a:extLst>
          </p:cNvPr>
          <p:cNvSpPr/>
          <p:nvPr/>
        </p:nvSpPr>
        <p:spPr>
          <a:xfrm>
            <a:off x="4132928" y="411480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62FC5041-0DB0-60B1-41B5-F460DECC790C}"/>
              </a:ext>
            </a:extLst>
          </p:cNvPr>
          <p:cNvSpPr/>
          <p:nvPr/>
        </p:nvSpPr>
        <p:spPr>
          <a:xfrm>
            <a:off x="4460951" y="4248578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B20146B9-21FA-CD4D-5F2C-F8C126899344}"/>
              </a:ext>
            </a:extLst>
          </p:cNvPr>
          <p:cNvSpPr/>
          <p:nvPr/>
        </p:nvSpPr>
        <p:spPr>
          <a:xfrm>
            <a:off x="4002134" y="356616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AF7CAF9A-E62D-C24C-7655-1CABD615412A}"/>
              </a:ext>
            </a:extLst>
          </p:cNvPr>
          <p:cNvSpPr/>
          <p:nvPr/>
        </p:nvSpPr>
        <p:spPr>
          <a:xfrm>
            <a:off x="4603640" y="4361131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AACFF6C8-B2D1-17E7-9300-921EC1A2FFB6}"/>
              </a:ext>
            </a:extLst>
          </p:cNvPr>
          <p:cNvSpPr/>
          <p:nvPr/>
        </p:nvSpPr>
        <p:spPr>
          <a:xfrm>
            <a:off x="5203912" y="2651760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3E1A1984-06E7-22F9-223B-5FF2444F47A6}"/>
              </a:ext>
            </a:extLst>
          </p:cNvPr>
          <p:cNvSpPr/>
          <p:nvPr/>
        </p:nvSpPr>
        <p:spPr>
          <a:xfrm>
            <a:off x="4662362" y="2926080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4868CB6-4A45-7098-9401-1E87C4CA239F}"/>
              </a:ext>
            </a:extLst>
          </p:cNvPr>
          <p:cNvSpPr/>
          <p:nvPr/>
        </p:nvSpPr>
        <p:spPr>
          <a:xfrm>
            <a:off x="5751576" y="2157984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9F33E291-99EE-8344-F8ED-295CAB110690}"/>
              </a:ext>
            </a:extLst>
          </p:cNvPr>
          <p:cNvSpPr/>
          <p:nvPr/>
        </p:nvSpPr>
        <p:spPr>
          <a:xfrm>
            <a:off x="3764916" y="2743200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D98C44EB-5067-049A-3163-ABC81D7927B1}"/>
              </a:ext>
            </a:extLst>
          </p:cNvPr>
          <p:cNvSpPr/>
          <p:nvPr/>
        </p:nvSpPr>
        <p:spPr>
          <a:xfrm>
            <a:off x="3810081" y="3017520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91B121A4-8B0C-C888-6CEC-0593E74857D9}"/>
              </a:ext>
            </a:extLst>
          </p:cNvPr>
          <p:cNvCxnSpPr>
            <a:cxnSpLocks/>
            <a:stCxn id="153" idx="2"/>
          </p:cNvCxnSpPr>
          <p:nvPr/>
        </p:nvCxnSpPr>
        <p:spPr>
          <a:xfrm>
            <a:off x="3854971" y="2930236"/>
            <a:ext cx="0" cy="2163186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2FDAD32C-E9CE-102D-B5C2-D56C75D88020}"/>
              </a:ext>
            </a:extLst>
          </p:cNvPr>
          <p:cNvCxnSpPr>
            <a:cxnSpLocks/>
          </p:cNvCxnSpPr>
          <p:nvPr/>
        </p:nvCxnSpPr>
        <p:spPr>
          <a:xfrm>
            <a:off x="3876530" y="3204556"/>
            <a:ext cx="0" cy="2509662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3EA33A86-68F1-EA3B-9CFB-D0E94F8725A8}"/>
              </a:ext>
            </a:extLst>
          </p:cNvPr>
          <p:cNvCxnSpPr>
            <a:cxnSpLocks/>
            <a:stCxn id="149" idx="2"/>
          </p:cNvCxnSpPr>
          <p:nvPr/>
        </p:nvCxnSpPr>
        <p:spPr>
          <a:xfrm flipH="1">
            <a:off x="5836048" y="2345020"/>
            <a:ext cx="0" cy="2621526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C511F486-23FB-AF0C-FE82-214100B1C1A0}"/>
              </a:ext>
            </a:extLst>
          </p:cNvPr>
          <p:cNvCxnSpPr>
            <a:cxnSpLocks/>
            <a:stCxn id="141" idx="2"/>
          </p:cNvCxnSpPr>
          <p:nvPr/>
        </p:nvCxnSpPr>
        <p:spPr>
          <a:xfrm>
            <a:off x="4092189" y="3753196"/>
            <a:ext cx="0" cy="1506007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F4DBE478-D5C9-AA31-7C96-F8673C100A15}"/>
              </a:ext>
            </a:extLst>
          </p:cNvPr>
          <p:cNvCxnSpPr>
            <a:cxnSpLocks/>
            <a:stCxn id="138" idx="2"/>
          </p:cNvCxnSpPr>
          <p:nvPr/>
        </p:nvCxnSpPr>
        <p:spPr>
          <a:xfrm>
            <a:off x="4222983" y="4301836"/>
            <a:ext cx="0" cy="1080297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785BB1A6-958E-5311-237D-A57C35847AE3}"/>
              </a:ext>
            </a:extLst>
          </p:cNvPr>
          <p:cNvCxnSpPr>
            <a:cxnSpLocks/>
            <a:stCxn id="140" idx="2"/>
          </p:cNvCxnSpPr>
          <p:nvPr/>
        </p:nvCxnSpPr>
        <p:spPr>
          <a:xfrm>
            <a:off x="4551006" y="4435614"/>
            <a:ext cx="0" cy="775127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39AB9F3F-0F61-9566-5C92-3CF7F80B3DCC}"/>
              </a:ext>
            </a:extLst>
          </p:cNvPr>
          <p:cNvCxnSpPr>
            <a:cxnSpLocks/>
          </p:cNvCxnSpPr>
          <p:nvPr/>
        </p:nvCxnSpPr>
        <p:spPr>
          <a:xfrm flipH="1">
            <a:off x="4692382" y="4410667"/>
            <a:ext cx="0" cy="902998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607596B1-D639-00BE-89A4-4BB74FDCB447}"/>
              </a:ext>
            </a:extLst>
          </p:cNvPr>
          <p:cNvCxnSpPr>
            <a:cxnSpLocks/>
          </p:cNvCxnSpPr>
          <p:nvPr/>
        </p:nvCxnSpPr>
        <p:spPr>
          <a:xfrm flipH="1">
            <a:off x="5058579" y="4037676"/>
            <a:ext cx="0" cy="1286218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E9867E4E-D2F0-4070-AA39-647F4C5D56C5}"/>
              </a:ext>
            </a:extLst>
          </p:cNvPr>
          <p:cNvCxnSpPr>
            <a:cxnSpLocks/>
            <a:stCxn id="134" idx="2"/>
          </p:cNvCxnSpPr>
          <p:nvPr/>
        </p:nvCxnSpPr>
        <p:spPr>
          <a:xfrm flipH="1">
            <a:off x="5196739" y="3661756"/>
            <a:ext cx="0" cy="1506507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9B038DC2-440A-6A57-2EFC-13B41A89A700}"/>
              </a:ext>
            </a:extLst>
          </p:cNvPr>
          <p:cNvCxnSpPr>
            <a:cxnSpLocks/>
          </p:cNvCxnSpPr>
          <p:nvPr/>
        </p:nvCxnSpPr>
        <p:spPr>
          <a:xfrm flipH="1">
            <a:off x="5293967" y="3448396"/>
            <a:ext cx="0" cy="1922571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Freeform 230">
            <a:extLst>
              <a:ext uri="{FF2B5EF4-FFF2-40B4-BE49-F238E27FC236}">
                <a16:creationId xmlns:a16="http://schemas.microsoft.com/office/drawing/2014/main" id="{014E9A93-C92C-0270-73B9-E5A590F13D40}"/>
              </a:ext>
            </a:extLst>
          </p:cNvPr>
          <p:cNvSpPr/>
          <p:nvPr/>
        </p:nvSpPr>
        <p:spPr>
          <a:xfrm rot="10800000">
            <a:off x="2805063" y="1555509"/>
            <a:ext cx="3777261" cy="3463488"/>
          </a:xfrm>
          <a:custGeom>
            <a:avLst/>
            <a:gdLst>
              <a:gd name="connsiteX0" fmla="*/ 3777261 w 3777261"/>
              <a:gd name="connsiteY0" fmla="*/ 3463488 h 3463488"/>
              <a:gd name="connsiteX1" fmla="*/ 3769347 w 3777261"/>
              <a:gd name="connsiteY1" fmla="*/ 3463488 h 3463488"/>
              <a:gd name="connsiteX2" fmla="*/ 3767504 w 3777261"/>
              <a:gd name="connsiteY2" fmla="*/ 3459569 h 3463488"/>
              <a:gd name="connsiteX3" fmla="*/ 1887326 w 3777261"/>
              <a:gd name="connsiteY3" fmla="*/ 3277365 h 3463488"/>
              <a:gd name="connsiteX4" fmla="*/ 7147 w 3777261"/>
              <a:gd name="connsiteY4" fmla="*/ 3459569 h 3463488"/>
              <a:gd name="connsiteX5" fmla="*/ 5305 w 3777261"/>
              <a:gd name="connsiteY5" fmla="*/ 3463488 h 3463488"/>
              <a:gd name="connsiteX6" fmla="*/ 0 w 3777261"/>
              <a:gd name="connsiteY6" fmla="*/ 3463488 h 3463488"/>
              <a:gd name="connsiteX7" fmla="*/ 1888631 w 3777261"/>
              <a:gd name="connsiteY7" fmla="*/ 0 h 346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77261" h="3463488">
                <a:moveTo>
                  <a:pt x="3777261" y="3463488"/>
                </a:moveTo>
                <a:lnTo>
                  <a:pt x="3769347" y="3463488"/>
                </a:lnTo>
                <a:lnTo>
                  <a:pt x="3767504" y="3459569"/>
                </a:lnTo>
                <a:cubicBezTo>
                  <a:pt x="3670721" y="3357228"/>
                  <a:pt x="2865872" y="3277365"/>
                  <a:pt x="1887326" y="3277365"/>
                </a:cubicBezTo>
                <a:cubicBezTo>
                  <a:pt x="908779" y="3277365"/>
                  <a:pt x="103931" y="3357228"/>
                  <a:pt x="7147" y="3459569"/>
                </a:cubicBezTo>
                <a:lnTo>
                  <a:pt x="5305" y="3463488"/>
                </a:lnTo>
                <a:lnTo>
                  <a:pt x="0" y="3463488"/>
                </a:lnTo>
                <a:lnTo>
                  <a:pt x="1888631" y="0"/>
                </a:lnTo>
                <a:close/>
              </a:path>
            </a:pathLst>
          </a:custGeom>
          <a:solidFill>
            <a:schemeClr val="tx1">
              <a:alpha val="24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C3C404FD-E772-B95F-5DA4-4E6AD4A72E82}"/>
              </a:ext>
            </a:extLst>
          </p:cNvPr>
          <p:cNvSpPr/>
          <p:nvPr/>
        </p:nvSpPr>
        <p:spPr>
          <a:xfrm>
            <a:off x="2805062" y="1330124"/>
            <a:ext cx="3779871" cy="405909"/>
          </a:xfrm>
          <a:prstGeom prst="ellipse">
            <a:avLst/>
          </a:prstGeom>
          <a:solidFill>
            <a:schemeClr val="tx1">
              <a:alpha val="10926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4D8B6A3D-5188-74F8-2A2C-49E31EA6A005}"/>
              </a:ext>
            </a:extLst>
          </p:cNvPr>
          <p:cNvSpPr/>
          <p:nvPr/>
        </p:nvSpPr>
        <p:spPr>
          <a:xfrm>
            <a:off x="4681683" y="457200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3FF2E535-50CD-8E5E-9139-DAF73C5E6268}"/>
              </a:ext>
            </a:extLst>
          </p:cNvPr>
          <p:cNvSpPr/>
          <p:nvPr/>
        </p:nvSpPr>
        <p:spPr>
          <a:xfrm>
            <a:off x="4678629" y="356616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63A3BE13-BD2C-1F2B-F555-CAEB67FD23CD}"/>
              </a:ext>
            </a:extLst>
          </p:cNvPr>
          <p:cNvCxnSpPr>
            <a:cxnSpLocks/>
            <a:stCxn id="139" idx="2"/>
          </p:cNvCxnSpPr>
          <p:nvPr/>
        </p:nvCxnSpPr>
        <p:spPr>
          <a:xfrm flipH="1">
            <a:off x="4757680" y="4759036"/>
            <a:ext cx="0" cy="749251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A023DEC1-F43A-872E-5E91-D3F0E7BC8EDC}"/>
              </a:ext>
            </a:extLst>
          </p:cNvPr>
          <p:cNvCxnSpPr>
            <a:cxnSpLocks/>
            <a:stCxn id="142" idx="2"/>
          </p:cNvCxnSpPr>
          <p:nvPr/>
        </p:nvCxnSpPr>
        <p:spPr>
          <a:xfrm>
            <a:off x="4768684" y="3753196"/>
            <a:ext cx="0" cy="1887693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>
            <a:extLst>
              <a:ext uri="{FF2B5EF4-FFF2-40B4-BE49-F238E27FC236}">
                <a16:creationId xmlns:a16="http://schemas.microsoft.com/office/drawing/2014/main" id="{1DA180BC-2BC6-53D9-A810-7FAC95AFA733}"/>
              </a:ext>
            </a:extLst>
          </p:cNvPr>
          <p:cNvSpPr/>
          <p:nvPr/>
        </p:nvSpPr>
        <p:spPr>
          <a:xfrm>
            <a:off x="4097351" y="338328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78C136D6-8281-2E57-6844-AF4D068975B6}"/>
              </a:ext>
            </a:extLst>
          </p:cNvPr>
          <p:cNvCxnSpPr>
            <a:cxnSpLocks/>
            <a:stCxn id="133" idx="2"/>
          </p:cNvCxnSpPr>
          <p:nvPr/>
        </p:nvCxnSpPr>
        <p:spPr>
          <a:xfrm>
            <a:off x="4187406" y="3570316"/>
            <a:ext cx="0" cy="1938694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ectangle 134">
            <a:extLst>
              <a:ext uri="{FF2B5EF4-FFF2-40B4-BE49-F238E27FC236}">
                <a16:creationId xmlns:a16="http://schemas.microsoft.com/office/drawing/2014/main" id="{8999B342-DA3E-3B37-709D-4CA0ABA78746}"/>
              </a:ext>
            </a:extLst>
          </p:cNvPr>
          <p:cNvSpPr/>
          <p:nvPr/>
        </p:nvSpPr>
        <p:spPr>
          <a:xfrm>
            <a:off x="5339698" y="329184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9FD96BE7-C0AA-E48A-5EE1-1B0648F6DFEF}"/>
              </a:ext>
            </a:extLst>
          </p:cNvPr>
          <p:cNvCxnSpPr>
            <a:cxnSpLocks/>
            <a:stCxn id="135" idx="2"/>
          </p:cNvCxnSpPr>
          <p:nvPr/>
        </p:nvCxnSpPr>
        <p:spPr>
          <a:xfrm>
            <a:off x="5429753" y="3478876"/>
            <a:ext cx="0" cy="2014011"/>
          </a:xfrm>
          <a:prstGeom prst="line">
            <a:avLst/>
          </a:prstGeom>
          <a:ln>
            <a:solidFill>
              <a:schemeClr val="accent2">
                <a:alpha val="53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tangle 145">
            <a:extLst>
              <a:ext uri="{FF2B5EF4-FFF2-40B4-BE49-F238E27FC236}">
                <a16:creationId xmlns:a16="http://schemas.microsoft.com/office/drawing/2014/main" id="{DA216305-2102-3246-75B3-1F0016108C1B}"/>
              </a:ext>
            </a:extLst>
          </p:cNvPr>
          <p:cNvSpPr/>
          <p:nvPr/>
        </p:nvSpPr>
        <p:spPr>
          <a:xfrm>
            <a:off x="4991403" y="2693010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176ECE9-57BA-ADEF-3EE8-395ED3B854D7}"/>
              </a:ext>
            </a:extLst>
          </p:cNvPr>
          <p:cNvCxnSpPr>
            <a:cxnSpLocks/>
            <a:stCxn id="146" idx="2"/>
          </p:cNvCxnSpPr>
          <p:nvPr/>
        </p:nvCxnSpPr>
        <p:spPr>
          <a:xfrm>
            <a:off x="5081458" y="2880046"/>
            <a:ext cx="0" cy="2887720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Rectangle 149">
            <a:extLst>
              <a:ext uri="{FF2B5EF4-FFF2-40B4-BE49-F238E27FC236}">
                <a16:creationId xmlns:a16="http://schemas.microsoft.com/office/drawing/2014/main" id="{EB5D9B84-02DC-A667-F95E-C7094770C42A}"/>
              </a:ext>
            </a:extLst>
          </p:cNvPr>
          <p:cNvSpPr/>
          <p:nvPr/>
        </p:nvSpPr>
        <p:spPr>
          <a:xfrm>
            <a:off x="5492024" y="2697480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21021D4E-15D9-C1D1-D97A-AF75C5CF0A59}"/>
              </a:ext>
            </a:extLst>
          </p:cNvPr>
          <p:cNvCxnSpPr>
            <a:cxnSpLocks/>
          </p:cNvCxnSpPr>
          <p:nvPr/>
        </p:nvCxnSpPr>
        <p:spPr>
          <a:xfrm>
            <a:off x="5582079" y="2859116"/>
            <a:ext cx="0" cy="2756373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tangle 150">
            <a:extLst>
              <a:ext uri="{FF2B5EF4-FFF2-40B4-BE49-F238E27FC236}">
                <a16:creationId xmlns:a16="http://schemas.microsoft.com/office/drawing/2014/main" id="{6C6362F4-549B-1642-BF07-E4C4F03F4FEE}"/>
              </a:ext>
            </a:extLst>
          </p:cNvPr>
          <p:cNvSpPr/>
          <p:nvPr/>
        </p:nvSpPr>
        <p:spPr>
          <a:xfrm>
            <a:off x="5771639" y="2560320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CC981333-862E-C8A3-67EA-D55677183337}"/>
              </a:ext>
            </a:extLst>
          </p:cNvPr>
          <p:cNvCxnSpPr>
            <a:cxnSpLocks/>
            <a:stCxn id="151" idx="2"/>
          </p:cNvCxnSpPr>
          <p:nvPr/>
        </p:nvCxnSpPr>
        <p:spPr>
          <a:xfrm>
            <a:off x="5861694" y="2747356"/>
            <a:ext cx="0" cy="2450056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 146">
            <a:extLst>
              <a:ext uri="{FF2B5EF4-FFF2-40B4-BE49-F238E27FC236}">
                <a16:creationId xmlns:a16="http://schemas.microsoft.com/office/drawing/2014/main" id="{85931E88-FD7F-875A-9EBF-9E897A0CFE60}"/>
              </a:ext>
            </a:extLst>
          </p:cNvPr>
          <p:cNvSpPr/>
          <p:nvPr/>
        </p:nvSpPr>
        <p:spPr>
          <a:xfrm>
            <a:off x="6485047" y="1514950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004A97C7-BBF4-2A1E-ABD1-05673BB43EBA}"/>
              </a:ext>
            </a:extLst>
          </p:cNvPr>
          <p:cNvCxnSpPr>
            <a:cxnSpLocks/>
            <a:stCxn id="147" idx="2"/>
          </p:cNvCxnSpPr>
          <p:nvPr/>
        </p:nvCxnSpPr>
        <p:spPr>
          <a:xfrm>
            <a:off x="6575102" y="1701986"/>
            <a:ext cx="0" cy="3622302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108BC8F-0551-0003-E3B1-496337F7589B}"/>
              </a:ext>
            </a:extLst>
          </p:cNvPr>
          <p:cNvSpPr/>
          <p:nvPr/>
        </p:nvSpPr>
        <p:spPr>
          <a:xfrm>
            <a:off x="3423788" y="2194560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DDFB7B8A-7FF8-D036-BFBE-262455CD964A}"/>
              </a:ext>
            </a:extLst>
          </p:cNvPr>
          <p:cNvCxnSpPr>
            <a:cxnSpLocks/>
            <a:stCxn id="148" idx="2"/>
          </p:cNvCxnSpPr>
          <p:nvPr/>
        </p:nvCxnSpPr>
        <p:spPr>
          <a:xfrm flipH="1">
            <a:off x="3513725" y="2381596"/>
            <a:ext cx="0" cy="3111291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Rectangle 151">
            <a:extLst>
              <a:ext uri="{FF2B5EF4-FFF2-40B4-BE49-F238E27FC236}">
                <a16:creationId xmlns:a16="http://schemas.microsoft.com/office/drawing/2014/main" id="{472E0ABE-4848-AE69-FFE9-6E69AA2DEFC0}"/>
              </a:ext>
            </a:extLst>
          </p:cNvPr>
          <p:cNvSpPr/>
          <p:nvPr/>
        </p:nvSpPr>
        <p:spPr>
          <a:xfrm>
            <a:off x="2978454" y="1993392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035639E1-55A9-6C44-4048-9DAE8B5EB706}"/>
              </a:ext>
            </a:extLst>
          </p:cNvPr>
          <p:cNvCxnSpPr>
            <a:stCxn id="152" idx="2"/>
          </p:cNvCxnSpPr>
          <p:nvPr/>
        </p:nvCxnSpPr>
        <p:spPr>
          <a:xfrm flipH="1">
            <a:off x="3068508" y="2180428"/>
            <a:ext cx="0" cy="3533790"/>
          </a:xfrm>
          <a:prstGeom prst="line">
            <a:avLst/>
          </a:prstGeom>
          <a:ln>
            <a:solidFill>
              <a:schemeClr val="accent1">
                <a:alpha val="52625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3" name="Picture 232">
            <a:extLst>
              <a:ext uri="{FF2B5EF4-FFF2-40B4-BE49-F238E27FC236}">
                <a16:creationId xmlns:a16="http://schemas.microsoft.com/office/drawing/2014/main" id="{DA42B416-9A4D-DE3D-1BCB-05AF27FAEC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7930" y="575124"/>
            <a:ext cx="28067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532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B83290-42EC-29AC-E43E-E54010339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214" y="1368562"/>
            <a:ext cx="5025571" cy="326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306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03C07-3C7B-902F-5C97-71899FD47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31072"/>
            <a:ext cx="7772400" cy="399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866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F5D41C-AB6C-5F76-1141-4FAC1DA69A98}"/>
              </a:ext>
            </a:extLst>
          </p:cNvPr>
          <p:cNvSpPr/>
          <p:nvPr/>
        </p:nvSpPr>
        <p:spPr>
          <a:xfrm>
            <a:off x="2307771" y="1959429"/>
            <a:ext cx="6683829" cy="2416628"/>
          </a:xfrm>
          <a:prstGeom prst="rect">
            <a:avLst/>
          </a:prstGeom>
          <a:gradFill flip="none" rotWithShape="1">
            <a:gsLst>
              <a:gs pos="71000">
                <a:schemeClr val="accent1">
                  <a:alpha val="50000"/>
                </a:schemeClr>
              </a:gs>
              <a:gs pos="51000">
                <a:schemeClr val="accent1">
                  <a:lumMod val="75000"/>
                </a:schemeClr>
              </a:gs>
              <a:gs pos="33000">
                <a:schemeClr val="accent1">
                  <a:alpha val="50000"/>
                </a:schemeClr>
              </a:gs>
              <a:gs pos="0">
                <a:schemeClr val="bg1"/>
              </a:gs>
              <a:gs pos="10000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08FFA1-4B93-5C4F-B58C-8F91C4520FE6}"/>
              </a:ext>
            </a:extLst>
          </p:cNvPr>
          <p:cNvSpPr/>
          <p:nvPr/>
        </p:nvSpPr>
        <p:spPr>
          <a:xfrm>
            <a:off x="9381426" y="2445657"/>
            <a:ext cx="769258" cy="304800"/>
          </a:xfrm>
          <a:prstGeom prst="rect">
            <a:avLst/>
          </a:prstGeom>
          <a:gradFill flip="none" rotWithShape="1">
            <a:gsLst>
              <a:gs pos="71000">
                <a:schemeClr val="accent1">
                  <a:alpha val="50000"/>
                </a:schemeClr>
              </a:gs>
              <a:gs pos="51000">
                <a:schemeClr val="accent1">
                  <a:lumMod val="75000"/>
                </a:schemeClr>
              </a:gs>
              <a:gs pos="33000">
                <a:schemeClr val="accent1">
                  <a:alpha val="50000"/>
                </a:schemeClr>
              </a:gs>
              <a:gs pos="0">
                <a:schemeClr val="bg1"/>
              </a:gs>
              <a:gs pos="10000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698D65-AA35-BCB4-D3C0-273FA117217F}"/>
              </a:ext>
            </a:extLst>
          </p:cNvPr>
          <p:cNvSpPr txBox="1"/>
          <p:nvPr/>
        </p:nvSpPr>
        <p:spPr>
          <a:xfrm>
            <a:off x="8998858" y="2076325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Gaussian Prior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473F4C-42DD-4B79-5DEE-63A7C847D4EB}"/>
              </a:ext>
            </a:extLst>
          </p:cNvPr>
          <p:cNvSpPr txBox="1"/>
          <p:nvPr/>
        </p:nvSpPr>
        <p:spPr>
          <a:xfrm>
            <a:off x="9068496" y="2938364"/>
            <a:ext cx="2064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Sample From Prior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921FA50D-5565-BEA2-8E92-00F57057AAB9}"/>
              </a:ext>
            </a:extLst>
          </p:cNvPr>
          <p:cNvSpPr/>
          <p:nvPr/>
        </p:nvSpPr>
        <p:spPr>
          <a:xfrm>
            <a:off x="2315029" y="2155371"/>
            <a:ext cx="6669314" cy="1857829"/>
          </a:xfrm>
          <a:custGeom>
            <a:avLst/>
            <a:gdLst>
              <a:gd name="connsiteX0" fmla="*/ 0 w 6669314"/>
              <a:gd name="connsiteY0" fmla="*/ 1023258 h 1857829"/>
              <a:gd name="connsiteX1" fmla="*/ 152400 w 6669314"/>
              <a:gd name="connsiteY1" fmla="*/ 304800 h 1857829"/>
              <a:gd name="connsiteX2" fmla="*/ 261257 w 6669314"/>
              <a:gd name="connsiteY2" fmla="*/ 1625600 h 1857829"/>
              <a:gd name="connsiteX3" fmla="*/ 341085 w 6669314"/>
              <a:gd name="connsiteY3" fmla="*/ 769258 h 1857829"/>
              <a:gd name="connsiteX4" fmla="*/ 384628 w 6669314"/>
              <a:gd name="connsiteY4" fmla="*/ 1139372 h 1857829"/>
              <a:gd name="connsiteX5" fmla="*/ 391885 w 6669314"/>
              <a:gd name="connsiteY5" fmla="*/ 936172 h 1857829"/>
              <a:gd name="connsiteX6" fmla="*/ 508000 w 6669314"/>
              <a:gd name="connsiteY6" fmla="*/ 210458 h 1857829"/>
              <a:gd name="connsiteX7" fmla="*/ 587828 w 6669314"/>
              <a:gd name="connsiteY7" fmla="*/ 1857829 h 1857829"/>
              <a:gd name="connsiteX8" fmla="*/ 638628 w 6669314"/>
              <a:gd name="connsiteY8" fmla="*/ 899886 h 1857829"/>
              <a:gd name="connsiteX9" fmla="*/ 682171 w 6669314"/>
              <a:gd name="connsiteY9" fmla="*/ 1197429 h 1857829"/>
              <a:gd name="connsiteX10" fmla="*/ 798285 w 6669314"/>
              <a:gd name="connsiteY10" fmla="*/ 718458 h 1857829"/>
              <a:gd name="connsiteX11" fmla="*/ 841828 w 6669314"/>
              <a:gd name="connsiteY11" fmla="*/ 950686 h 1857829"/>
              <a:gd name="connsiteX12" fmla="*/ 965200 w 6669314"/>
              <a:gd name="connsiteY12" fmla="*/ 508000 h 1857829"/>
              <a:gd name="connsiteX13" fmla="*/ 994228 w 6669314"/>
              <a:gd name="connsiteY13" fmla="*/ 696686 h 1857829"/>
              <a:gd name="connsiteX14" fmla="*/ 1117600 w 6669314"/>
              <a:gd name="connsiteY14" fmla="*/ 1226458 h 1857829"/>
              <a:gd name="connsiteX15" fmla="*/ 1226457 w 6669314"/>
              <a:gd name="connsiteY15" fmla="*/ 878115 h 1857829"/>
              <a:gd name="connsiteX16" fmla="*/ 1342571 w 6669314"/>
              <a:gd name="connsiteY16" fmla="*/ 1291772 h 1857829"/>
              <a:gd name="connsiteX17" fmla="*/ 1502228 w 6669314"/>
              <a:gd name="connsiteY17" fmla="*/ 428172 h 1857829"/>
              <a:gd name="connsiteX18" fmla="*/ 1524000 w 6669314"/>
              <a:gd name="connsiteY18" fmla="*/ 595086 h 1857829"/>
              <a:gd name="connsiteX19" fmla="*/ 1596571 w 6669314"/>
              <a:gd name="connsiteY19" fmla="*/ 283029 h 1857829"/>
              <a:gd name="connsiteX20" fmla="*/ 1669142 w 6669314"/>
              <a:gd name="connsiteY20" fmla="*/ 899886 h 1857829"/>
              <a:gd name="connsiteX21" fmla="*/ 1756228 w 6669314"/>
              <a:gd name="connsiteY21" fmla="*/ 674915 h 1857829"/>
              <a:gd name="connsiteX22" fmla="*/ 1807028 w 6669314"/>
              <a:gd name="connsiteY22" fmla="*/ 950686 h 1857829"/>
              <a:gd name="connsiteX23" fmla="*/ 1879600 w 6669314"/>
              <a:gd name="connsiteY23" fmla="*/ 1458686 h 1857829"/>
              <a:gd name="connsiteX24" fmla="*/ 2061028 w 6669314"/>
              <a:gd name="connsiteY24" fmla="*/ 885372 h 1857829"/>
              <a:gd name="connsiteX25" fmla="*/ 2002971 w 6669314"/>
              <a:gd name="connsiteY25" fmla="*/ 928915 h 1857829"/>
              <a:gd name="connsiteX26" fmla="*/ 2162628 w 6669314"/>
              <a:gd name="connsiteY26" fmla="*/ 1146629 h 1857829"/>
              <a:gd name="connsiteX27" fmla="*/ 2206171 w 6669314"/>
              <a:gd name="connsiteY27" fmla="*/ 849086 h 1857829"/>
              <a:gd name="connsiteX28" fmla="*/ 2351314 w 6669314"/>
              <a:gd name="connsiteY28" fmla="*/ 515258 h 1857829"/>
              <a:gd name="connsiteX29" fmla="*/ 2423885 w 6669314"/>
              <a:gd name="connsiteY29" fmla="*/ 856343 h 1857829"/>
              <a:gd name="connsiteX30" fmla="*/ 2467428 w 6669314"/>
              <a:gd name="connsiteY30" fmla="*/ 1030515 h 1857829"/>
              <a:gd name="connsiteX31" fmla="*/ 2503714 w 6669314"/>
              <a:gd name="connsiteY31" fmla="*/ 754743 h 1857829"/>
              <a:gd name="connsiteX32" fmla="*/ 2576285 w 6669314"/>
              <a:gd name="connsiteY32" fmla="*/ 943429 h 1857829"/>
              <a:gd name="connsiteX33" fmla="*/ 2583542 w 6669314"/>
              <a:gd name="connsiteY33" fmla="*/ 754743 h 1857829"/>
              <a:gd name="connsiteX34" fmla="*/ 2685142 w 6669314"/>
              <a:gd name="connsiteY34" fmla="*/ 529772 h 1857829"/>
              <a:gd name="connsiteX35" fmla="*/ 2714171 w 6669314"/>
              <a:gd name="connsiteY35" fmla="*/ 805543 h 1857829"/>
              <a:gd name="connsiteX36" fmla="*/ 2794000 w 6669314"/>
              <a:gd name="connsiteY36" fmla="*/ 558800 h 1857829"/>
              <a:gd name="connsiteX37" fmla="*/ 2830285 w 6669314"/>
              <a:gd name="connsiteY37" fmla="*/ 798286 h 1857829"/>
              <a:gd name="connsiteX38" fmla="*/ 2917371 w 6669314"/>
              <a:gd name="connsiteY38" fmla="*/ 1270000 h 1857829"/>
              <a:gd name="connsiteX39" fmla="*/ 2931885 w 6669314"/>
              <a:gd name="connsiteY39" fmla="*/ 827315 h 1857829"/>
              <a:gd name="connsiteX40" fmla="*/ 3120571 w 6669314"/>
              <a:gd name="connsiteY40" fmla="*/ 558800 h 1857829"/>
              <a:gd name="connsiteX41" fmla="*/ 3178628 w 6669314"/>
              <a:gd name="connsiteY41" fmla="*/ 732972 h 1857829"/>
              <a:gd name="connsiteX42" fmla="*/ 3251200 w 6669314"/>
              <a:gd name="connsiteY42" fmla="*/ 1182915 h 1857829"/>
              <a:gd name="connsiteX43" fmla="*/ 3280228 w 6669314"/>
              <a:gd name="connsiteY43" fmla="*/ 827315 h 1857829"/>
              <a:gd name="connsiteX44" fmla="*/ 3381828 w 6669314"/>
              <a:gd name="connsiteY44" fmla="*/ 1284515 h 1857829"/>
              <a:gd name="connsiteX45" fmla="*/ 3519714 w 6669314"/>
              <a:gd name="connsiteY45" fmla="*/ 725715 h 1857829"/>
              <a:gd name="connsiteX46" fmla="*/ 3664857 w 6669314"/>
              <a:gd name="connsiteY46" fmla="*/ 442686 h 1857829"/>
              <a:gd name="connsiteX47" fmla="*/ 3679371 w 6669314"/>
              <a:gd name="connsiteY47" fmla="*/ 732972 h 1857829"/>
              <a:gd name="connsiteX48" fmla="*/ 3998685 w 6669314"/>
              <a:gd name="connsiteY48" fmla="*/ 0 h 1857829"/>
              <a:gd name="connsiteX49" fmla="*/ 4013200 w 6669314"/>
              <a:gd name="connsiteY49" fmla="*/ 1524000 h 1857829"/>
              <a:gd name="connsiteX50" fmla="*/ 4107542 w 6669314"/>
              <a:gd name="connsiteY50" fmla="*/ 986972 h 1857829"/>
              <a:gd name="connsiteX51" fmla="*/ 4245428 w 6669314"/>
              <a:gd name="connsiteY51" fmla="*/ 696686 h 1857829"/>
              <a:gd name="connsiteX52" fmla="*/ 4303485 w 6669314"/>
              <a:gd name="connsiteY52" fmla="*/ 798286 h 1857829"/>
              <a:gd name="connsiteX53" fmla="*/ 4383314 w 6669314"/>
              <a:gd name="connsiteY53" fmla="*/ 1248229 h 1857829"/>
              <a:gd name="connsiteX54" fmla="*/ 4463142 w 6669314"/>
              <a:gd name="connsiteY54" fmla="*/ 791029 h 1857829"/>
              <a:gd name="connsiteX55" fmla="*/ 4572000 w 6669314"/>
              <a:gd name="connsiteY55" fmla="*/ 1153886 h 1857829"/>
              <a:gd name="connsiteX56" fmla="*/ 4673600 w 6669314"/>
              <a:gd name="connsiteY56" fmla="*/ 573315 h 1857829"/>
              <a:gd name="connsiteX57" fmla="*/ 4746171 w 6669314"/>
              <a:gd name="connsiteY57" fmla="*/ 907143 h 1857829"/>
              <a:gd name="connsiteX58" fmla="*/ 4869542 w 6669314"/>
              <a:gd name="connsiteY58" fmla="*/ 1291772 h 1857829"/>
              <a:gd name="connsiteX59" fmla="*/ 4862285 w 6669314"/>
              <a:gd name="connsiteY59" fmla="*/ 754743 h 1857829"/>
              <a:gd name="connsiteX60" fmla="*/ 5058228 w 6669314"/>
              <a:gd name="connsiteY60" fmla="*/ 442686 h 1857829"/>
              <a:gd name="connsiteX61" fmla="*/ 5167085 w 6669314"/>
              <a:gd name="connsiteY61" fmla="*/ 769258 h 1857829"/>
              <a:gd name="connsiteX62" fmla="*/ 5210628 w 6669314"/>
              <a:gd name="connsiteY62" fmla="*/ 1103086 h 1857829"/>
              <a:gd name="connsiteX63" fmla="*/ 5399314 w 6669314"/>
              <a:gd name="connsiteY63" fmla="*/ 820058 h 1857829"/>
              <a:gd name="connsiteX64" fmla="*/ 5450114 w 6669314"/>
              <a:gd name="connsiteY64" fmla="*/ 1233715 h 1857829"/>
              <a:gd name="connsiteX65" fmla="*/ 5508171 w 6669314"/>
              <a:gd name="connsiteY65" fmla="*/ 812800 h 1857829"/>
              <a:gd name="connsiteX66" fmla="*/ 5617028 w 6669314"/>
              <a:gd name="connsiteY66" fmla="*/ 587829 h 1857829"/>
              <a:gd name="connsiteX67" fmla="*/ 5573485 w 6669314"/>
              <a:gd name="connsiteY67" fmla="*/ 834572 h 1857829"/>
              <a:gd name="connsiteX68" fmla="*/ 5660571 w 6669314"/>
              <a:gd name="connsiteY68" fmla="*/ 674915 h 1857829"/>
              <a:gd name="connsiteX69" fmla="*/ 5805714 w 6669314"/>
              <a:gd name="connsiteY69" fmla="*/ 921658 h 1857829"/>
              <a:gd name="connsiteX70" fmla="*/ 5863771 w 6669314"/>
              <a:gd name="connsiteY70" fmla="*/ 1197429 h 1857829"/>
              <a:gd name="connsiteX71" fmla="*/ 5907314 w 6669314"/>
              <a:gd name="connsiteY71" fmla="*/ 936172 h 1857829"/>
              <a:gd name="connsiteX72" fmla="*/ 6066971 w 6669314"/>
              <a:gd name="connsiteY72" fmla="*/ 1190172 h 1857829"/>
              <a:gd name="connsiteX73" fmla="*/ 6204857 w 6669314"/>
              <a:gd name="connsiteY73" fmla="*/ 152400 h 1857829"/>
              <a:gd name="connsiteX74" fmla="*/ 6291942 w 6669314"/>
              <a:gd name="connsiteY74" fmla="*/ 682172 h 1857829"/>
              <a:gd name="connsiteX75" fmla="*/ 6400800 w 6669314"/>
              <a:gd name="connsiteY75" fmla="*/ 420915 h 1857829"/>
              <a:gd name="connsiteX76" fmla="*/ 6560457 w 6669314"/>
              <a:gd name="connsiteY76" fmla="*/ 740229 h 1857829"/>
              <a:gd name="connsiteX77" fmla="*/ 6669314 w 6669314"/>
              <a:gd name="connsiteY77" fmla="*/ 486229 h 1857829"/>
              <a:gd name="connsiteX0" fmla="*/ 0 w 6669314"/>
              <a:gd name="connsiteY0" fmla="*/ 1023258 h 1857829"/>
              <a:gd name="connsiteX1" fmla="*/ 152400 w 6669314"/>
              <a:gd name="connsiteY1" fmla="*/ 304800 h 1857829"/>
              <a:gd name="connsiteX2" fmla="*/ 261257 w 6669314"/>
              <a:gd name="connsiteY2" fmla="*/ 1625600 h 1857829"/>
              <a:gd name="connsiteX3" fmla="*/ 341085 w 6669314"/>
              <a:gd name="connsiteY3" fmla="*/ 769258 h 1857829"/>
              <a:gd name="connsiteX4" fmla="*/ 384628 w 6669314"/>
              <a:gd name="connsiteY4" fmla="*/ 1139372 h 1857829"/>
              <a:gd name="connsiteX5" fmla="*/ 391885 w 6669314"/>
              <a:gd name="connsiteY5" fmla="*/ 936172 h 1857829"/>
              <a:gd name="connsiteX6" fmla="*/ 508000 w 6669314"/>
              <a:gd name="connsiteY6" fmla="*/ 210458 h 1857829"/>
              <a:gd name="connsiteX7" fmla="*/ 587828 w 6669314"/>
              <a:gd name="connsiteY7" fmla="*/ 1857829 h 1857829"/>
              <a:gd name="connsiteX8" fmla="*/ 638628 w 6669314"/>
              <a:gd name="connsiteY8" fmla="*/ 899886 h 1857829"/>
              <a:gd name="connsiteX9" fmla="*/ 682171 w 6669314"/>
              <a:gd name="connsiteY9" fmla="*/ 1197429 h 1857829"/>
              <a:gd name="connsiteX10" fmla="*/ 798285 w 6669314"/>
              <a:gd name="connsiteY10" fmla="*/ 718458 h 1857829"/>
              <a:gd name="connsiteX11" fmla="*/ 841828 w 6669314"/>
              <a:gd name="connsiteY11" fmla="*/ 950686 h 1857829"/>
              <a:gd name="connsiteX12" fmla="*/ 965200 w 6669314"/>
              <a:gd name="connsiteY12" fmla="*/ 508000 h 1857829"/>
              <a:gd name="connsiteX13" fmla="*/ 994228 w 6669314"/>
              <a:gd name="connsiteY13" fmla="*/ 696686 h 1857829"/>
              <a:gd name="connsiteX14" fmla="*/ 1117600 w 6669314"/>
              <a:gd name="connsiteY14" fmla="*/ 1226458 h 1857829"/>
              <a:gd name="connsiteX15" fmla="*/ 1226457 w 6669314"/>
              <a:gd name="connsiteY15" fmla="*/ 878115 h 1857829"/>
              <a:gd name="connsiteX16" fmla="*/ 1342571 w 6669314"/>
              <a:gd name="connsiteY16" fmla="*/ 1291772 h 1857829"/>
              <a:gd name="connsiteX17" fmla="*/ 1502228 w 6669314"/>
              <a:gd name="connsiteY17" fmla="*/ 428172 h 1857829"/>
              <a:gd name="connsiteX18" fmla="*/ 1524000 w 6669314"/>
              <a:gd name="connsiteY18" fmla="*/ 595086 h 1857829"/>
              <a:gd name="connsiteX19" fmla="*/ 1596571 w 6669314"/>
              <a:gd name="connsiteY19" fmla="*/ 283029 h 1857829"/>
              <a:gd name="connsiteX20" fmla="*/ 1669142 w 6669314"/>
              <a:gd name="connsiteY20" fmla="*/ 899886 h 1857829"/>
              <a:gd name="connsiteX21" fmla="*/ 1756228 w 6669314"/>
              <a:gd name="connsiteY21" fmla="*/ 674915 h 1857829"/>
              <a:gd name="connsiteX22" fmla="*/ 1807028 w 6669314"/>
              <a:gd name="connsiteY22" fmla="*/ 950686 h 1857829"/>
              <a:gd name="connsiteX23" fmla="*/ 1879600 w 6669314"/>
              <a:gd name="connsiteY23" fmla="*/ 1458686 h 1857829"/>
              <a:gd name="connsiteX24" fmla="*/ 2061028 w 6669314"/>
              <a:gd name="connsiteY24" fmla="*/ 885372 h 1857829"/>
              <a:gd name="connsiteX25" fmla="*/ 2002971 w 6669314"/>
              <a:gd name="connsiteY25" fmla="*/ 928915 h 1857829"/>
              <a:gd name="connsiteX26" fmla="*/ 2162628 w 6669314"/>
              <a:gd name="connsiteY26" fmla="*/ 1146629 h 1857829"/>
              <a:gd name="connsiteX27" fmla="*/ 2206171 w 6669314"/>
              <a:gd name="connsiteY27" fmla="*/ 849086 h 1857829"/>
              <a:gd name="connsiteX28" fmla="*/ 2351314 w 6669314"/>
              <a:gd name="connsiteY28" fmla="*/ 515258 h 1857829"/>
              <a:gd name="connsiteX29" fmla="*/ 2423885 w 6669314"/>
              <a:gd name="connsiteY29" fmla="*/ 856343 h 1857829"/>
              <a:gd name="connsiteX30" fmla="*/ 2467428 w 6669314"/>
              <a:gd name="connsiteY30" fmla="*/ 1030515 h 1857829"/>
              <a:gd name="connsiteX31" fmla="*/ 2503714 w 6669314"/>
              <a:gd name="connsiteY31" fmla="*/ 754743 h 1857829"/>
              <a:gd name="connsiteX32" fmla="*/ 2576285 w 6669314"/>
              <a:gd name="connsiteY32" fmla="*/ 943429 h 1857829"/>
              <a:gd name="connsiteX33" fmla="*/ 2583542 w 6669314"/>
              <a:gd name="connsiteY33" fmla="*/ 754743 h 1857829"/>
              <a:gd name="connsiteX34" fmla="*/ 2685142 w 6669314"/>
              <a:gd name="connsiteY34" fmla="*/ 529772 h 1857829"/>
              <a:gd name="connsiteX35" fmla="*/ 2714171 w 6669314"/>
              <a:gd name="connsiteY35" fmla="*/ 805543 h 1857829"/>
              <a:gd name="connsiteX36" fmla="*/ 2794000 w 6669314"/>
              <a:gd name="connsiteY36" fmla="*/ 558800 h 1857829"/>
              <a:gd name="connsiteX37" fmla="*/ 2830285 w 6669314"/>
              <a:gd name="connsiteY37" fmla="*/ 798286 h 1857829"/>
              <a:gd name="connsiteX38" fmla="*/ 2917371 w 6669314"/>
              <a:gd name="connsiteY38" fmla="*/ 1270000 h 1857829"/>
              <a:gd name="connsiteX39" fmla="*/ 2931885 w 6669314"/>
              <a:gd name="connsiteY39" fmla="*/ 827315 h 1857829"/>
              <a:gd name="connsiteX40" fmla="*/ 3120571 w 6669314"/>
              <a:gd name="connsiteY40" fmla="*/ 558800 h 1857829"/>
              <a:gd name="connsiteX41" fmla="*/ 3178628 w 6669314"/>
              <a:gd name="connsiteY41" fmla="*/ 732972 h 1857829"/>
              <a:gd name="connsiteX42" fmla="*/ 3251200 w 6669314"/>
              <a:gd name="connsiteY42" fmla="*/ 1182915 h 1857829"/>
              <a:gd name="connsiteX43" fmla="*/ 3280228 w 6669314"/>
              <a:gd name="connsiteY43" fmla="*/ 827315 h 1857829"/>
              <a:gd name="connsiteX44" fmla="*/ 3381828 w 6669314"/>
              <a:gd name="connsiteY44" fmla="*/ 1284515 h 1857829"/>
              <a:gd name="connsiteX45" fmla="*/ 3519714 w 6669314"/>
              <a:gd name="connsiteY45" fmla="*/ 725715 h 1857829"/>
              <a:gd name="connsiteX46" fmla="*/ 3664857 w 6669314"/>
              <a:gd name="connsiteY46" fmla="*/ 442686 h 1857829"/>
              <a:gd name="connsiteX47" fmla="*/ 3679371 w 6669314"/>
              <a:gd name="connsiteY47" fmla="*/ 732972 h 1857829"/>
              <a:gd name="connsiteX48" fmla="*/ 3998685 w 6669314"/>
              <a:gd name="connsiteY48" fmla="*/ 0 h 1857829"/>
              <a:gd name="connsiteX49" fmla="*/ 4013200 w 6669314"/>
              <a:gd name="connsiteY49" fmla="*/ 1524000 h 1857829"/>
              <a:gd name="connsiteX50" fmla="*/ 4107542 w 6669314"/>
              <a:gd name="connsiteY50" fmla="*/ 986972 h 1857829"/>
              <a:gd name="connsiteX51" fmla="*/ 4245428 w 6669314"/>
              <a:gd name="connsiteY51" fmla="*/ 696686 h 1857829"/>
              <a:gd name="connsiteX52" fmla="*/ 4303485 w 6669314"/>
              <a:gd name="connsiteY52" fmla="*/ 798286 h 1857829"/>
              <a:gd name="connsiteX53" fmla="*/ 4383314 w 6669314"/>
              <a:gd name="connsiteY53" fmla="*/ 1248229 h 1857829"/>
              <a:gd name="connsiteX54" fmla="*/ 4463142 w 6669314"/>
              <a:gd name="connsiteY54" fmla="*/ 791029 h 1857829"/>
              <a:gd name="connsiteX55" fmla="*/ 4572000 w 6669314"/>
              <a:gd name="connsiteY55" fmla="*/ 1153886 h 1857829"/>
              <a:gd name="connsiteX56" fmla="*/ 4673600 w 6669314"/>
              <a:gd name="connsiteY56" fmla="*/ 573315 h 1857829"/>
              <a:gd name="connsiteX57" fmla="*/ 4746171 w 6669314"/>
              <a:gd name="connsiteY57" fmla="*/ 907143 h 1857829"/>
              <a:gd name="connsiteX58" fmla="*/ 4869542 w 6669314"/>
              <a:gd name="connsiteY58" fmla="*/ 1291772 h 1857829"/>
              <a:gd name="connsiteX59" fmla="*/ 4862285 w 6669314"/>
              <a:gd name="connsiteY59" fmla="*/ 754743 h 1857829"/>
              <a:gd name="connsiteX60" fmla="*/ 5058228 w 6669314"/>
              <a:gd name="connsiteY60" fmla="*/ 442686 h 1857829"/>
              <a:gd name="connsiteX61" fmla="*/ 5167085 w 6669314"/>
              <a:gd name="connsiteY61" fmla="*/ 769258 h 1857829"/>
              <a:gd name="connsiteX62" fmla="*/ 5210628 w 6669314"/>
              <a:gd name="connsiteY62" fmla="*/ 1103086 h 1857829"/>
              <a:gd name="connsiteX63" fmla="*/ 5399314 w 6669314"/>
              <a:gd name="connsiteY63" fmla="*/ 820058 h 1857829"/>
              <a:gd name="connsiteX64" fmla="*/ 5450114 w 6669314"/>
              <a:gd name="connsiteY64" fmla="*/ 1233715 h 1857829"/>
              <a:gd name="connsiteX65" fmla="*/ 5508171 w 6669314"/>
              <a:gd name="connsiteY65" fmla="*/ 812800 h 1857829"/>
              <a:gd name="connsiteX66" fmla="*/ 5617028 w 6669314"/>
              <a:gd name="connsiteY66" fmla="*/ 587829 h 1857829"/>
              <a:gd name="connsiteX67" fmla="*/ 5624285 w 6669314"/>
              <a:gd name="connsiteY67" fmla="*/ 863601 h 1857829"/>
              <a:gd name="connsiteX68" fmla="*/ 5660571 w 6669314"/>
              <a:gd name="connsiteY68" fmla="*/ 674915 h 1857829"/>
              <a:gd name="connsiteX69" fmla="*/ 5805714 w 6669314"/>
              <a:gd name="connsiteY69" fmla="*/ 921658 h 1857829"/>
              <a:gd name="connsiteX70" fmla="*/ 5863771 w 6669314"/>
              <a:gd name="connsiteY70" fmla="*/ 1197429 h 1857829"/>
              <a:gd name="connsiteX71" fmla="*/ 5907314 w 6669314"/>
              <a:gd name="connsiteY71" fmla="*/ 936172 h 1857829"/>
              <a:gd name="connsiteX72" fmla="*/ 6066971 w 6669314"/>
              <a:gd name="connsiteY72" fmla="*/ 1190172 h 1857829"/>
              <a:gd name="connsiteX73" fmla="*/ 6204857 w 6669314"/>
              <a:gd name="connsiteY73" fmla="*/ 152400 h 1857829"/>
              <a:gd name="connsiteX74" fmla="*/ 6291942 w 6669314"/>
              <a:gd name="connsiteY74" fmla="*/ 682172 h 1857829"/>
              <a:gd name="connsiteX75" fmla="*/ 6400800 w 6669314"/>
              <a:gd name="connsiteY75" fmla="*/ 420915 h 1857829"/>
              <a:gd name="connsiteX76" fmla="*/ 6560457 w 6669314"/>
              <a:gd name="connsiteY76" fmla="*/ 740229 h 1857829"/>
              <a:gd name="connsiteX77" fmla="*/ 6669314 w 6669314"/>
              <a:gd name="connsiteY77" fmla="*/ 486229 h 1857829"/>
              <a:gd name="connsiteX0" fmla="*/ 0 w 6669314"/>
              <a:gd name="connsiteY0" fmla="*/ 1023258 h 1857829"/>
              <a:gd name="connsiteX1" fmla="*/ 152400 w 6669314"/>
              <a:gd name="connsiteY1" fmla="*/ 304800 h 1857829"/>
              <a:gd name="connsiteX2" fmla="*/ 261257 w 6669314"/>
              <a:gd name="connsiteY2" fmla="*/ 1625600 h 1857829"/>
              <a:gd name="connsiteX3" fmla="*/ 341085 w 6669314"/>
              <a:gd name="connsiteY3" fmla="*/ 769258 h 1857829"/>
              <a:gd name="connsiteX4" fmla="*/ 384628 w 6669314"/>
              <a:gd name="connsiteY4" fmla="*/ 1139372 h 1857829"/>
              <a:gd name="connsiteX5" fmla="*/ 391885 w 6669314"/>
              <a:gd name="connsiteY5" fmla="*/ 936172 h 1857829"/>
              <a:gd name="connsiteX6" fmla="*/ 508000 w 6669314"/>
              <a:gd name="connsiteY6" fmla="*/ 210458 h 1857829"/>
              <a:gd name="connsiteX7" fmla="*/ 587828 w 6669314"/>
              <a:gd name="connsiteY7" fmla="*/ 1857829 h 1857829"/>
              <a:gd name="connsiteX8" fmla="*/ 638628 w 6669314"/>
              <a:gd name="connsiteY8" fmla="*/ 899886 h 1857829"/>
              <a:gd name="connsiteX9" fmla="*/ 682171 w 6669314"/>
              <a:gd name="connsiteY9" fmla="*/ 1197429 h 1857829"/>
              <a:gd name="connsiteX10" fmla="*/ 798285 w 6669314"/>
              <a:gd name="connsiteY10" fmla="*/ 718458 h 1857829"/>
              <a:gd name="connsiteX11" fmla="*/ 841828 w 6669314"/>
              <a:gd name="connsiteY11" fmla="*/ 950686 h 1857829"/>
              <a:gd name="connsiteX12" fmla="*/ 965200 w 6669314"/>
              <a:gd name="connsiteY12" fmla="*/ 508000 h 1857829"/>
              <a:gd name="connsiteX13" fmla="*/ 994228 w 6669314"/>
              <a:gd name="connsiteY13" fmla="*/ 696686 h 1857829"/>
              <a:gd name="connsiteX14" fmla="*/ 1117600 w 6669314"/>
              <a:gd name="connsiteY14" fmla="*/ 1226458 h 1857829"/>
              <a:gd name="connsiteX15" fmla="*/ 1226457 w 6669314"/>
              <a:gd name="connsiteY15" fmla="*/ 878115 h 1857829"/>
              <a:gd name="connsiteX16" fmla="*/ 1342571 w 6669314"/>
              <a:gd name="connsiteY16" fmla="*/ 1291772 h 1857829"/>
              <a:gd name="connsiteX17" fmla="*/ 1502228 w 6669314"/>
              <a:gd name="connsiteY17" fmla="*/ 428172 h 1857829"/>
              <a:gd name="connsiteX18" fmla="*/ 1524000 w 6669314"/>
              <a:gd name="connsiteY18" fmla="*/ 595086 h 1857829"/>
              <a:gd name="connsiteX19" fmla="*/ 1596571 w 6669314"/>
              <a:gd name="connsiteY19" fmla="*/ 283029 h 1857829"/>
              <a:gd name="connsiteX20" fmla="*/ 1669142 w 6669314"/>
              <a:gd name="connsiteY20" fmla="*/ 899886 h 1857829"/>
              <a:gd name="connsiteX21" fmla="*/ 1756228 w 6669314"/>
              <a:gd name="connsiteY21" fmla="*/ 674915 h 1857829"/>
              <a:gd name="connsiteX22" fmla="*/ 1807028 w 6669314"/>
              <a:gd name="connsiteY22" fmla="*/ 950686 h 1857829"/>
              <a:gd name="connsiteX23" fmla="*/ 1879600 w 6669314"/>
              <a:gd name="connsiteY23" fmla="*/ 1458686 h 1857829"/>
              <a:gd name="connsiteX24" fmla="*/ 1966685 w 6669314"/>
              <a:gd name="connsiteY24" fmla="*/ 791029 h 1857829"/>
              <a:gd name="connsiteX25" fmla="*/ 2002971 w 6669314"/>
              <a:gd name="connsiteY25" fmla="*/ 928915 h 1857829"/>
              <a:gd name="connsiteX26" fmla="*/ 2162628 w 6669314"/>
              <a:gd name="connsiteY26" fmla="*/ 1146629 h 1857829"/>
              <a:gd name="connsiteX27" fmla="*/ 2206171 w 6669314"/>
              <a:gd name="connsiteY27" fmla="*/ 849086 h 1857829"/>
              <a:gd name="connsiteX28" fmla="*/ 2351314 w 6669314"/>
              <a:gd name="connsiteY28" fmla="*/ 515258 h 1857829"/>
              <a:gd name="connsiteX29" fmla="*/ 2423885 w 6669314"/>
              <a:gd name="connsiteY29" fmla="*/ 856343 h 1857829"/>
              <a:gd name="connsiteX30" fmla="*/ 2467428 w 6669314"/>
              <a:gd name="connsiteY30" fmla="*/ 1030515 h 1857829"/>
              <a:gd name="connsiteX31" fmla="*/ 2503714 w 6669314"/>
              <a:gd name="connsiteY31" fmla="*/ 754743 h 1857829"/>
              <a:gd name="connsiteX32" fmla="*/ 2576285 w 6669314"/>
              <a:gd name="connsiteY32" fmla="*/ 943429 h 1857829"/>
              <a:gd name="connsiteX33" fmla="*/ 2583542 w 6669314"/>
              <a:gd name="connsiteY33" fmla="*/ 754743 h 1857829"/>
              <a:gd name="connsiteX34" fmla="*/ 2685142 w 6669314"/>
              <a:gd name="connsiteY34" fmla="*/ 529772 h 1857829"/>
              <a:gd name="connsiteX35" fmla="*/ 2714171 w 6669314"/>
              <a:gd name="connsiteY35" fmla="*/ 805543 h 1857829"/>
              <a:gd name="connsiteX36" fmla="*/ 2794000 w 6669314"/>
              <a:gd name="connsiteY36" fmla="*/ 558800 h 1857829"/>
              <a:gd name="connsiteX37" fmla="*/ 2830285 w 6669314"/>
              <a:gd name="connsiteY37" fmla="*/ 798286 h 1857829"/>
              <a:gd name="connsiteX38" fmla="*/ 2917371 w 6669314"/>
              <a:gd name="connsiteY38" fmla="*/ 1270000 h 1857829"/>
              <a:gd name="connsiteX39" fmla="*/ 2931885 w 6669314"/>
              <a:gd name="connsiteY39" fmla="*/ 827315 h 1857829"/>
              <a:gd name="connsiteX40" fmla="*/ 3120571 w 6669314"/>
              <a:gd name="connsiteY40" fmla="*/ 558800 h 1857829"/>
              <a:gd name="connsiteX41" fmla="*/ 3178628 w 6669314"/>
              <a:gd name="connsiteY41" fmla="*/ 732972 h 1857829"/>
              <a:gd name="connsiteX42" fmla="*/ 3251200 w 6669314"/>
              <a:gd name="connsiteY42" fmla="*/ 1182915 h 1857829"/>
              <a:gd name="connsiteX43" fmla="*/ 3280228 w 6669314"/>
              <a:gd name="connsiteY43" fmla="*/ 827315 h 1857829"/>
              <a:gd name="connsiteX44" fmla="*/ 3381828 w 6669314"/>
              <a:gd name="connsiteY44" fmla="*/ 1284515 h 1857829"/>
              <a:gd name="connsiteX45" fmla="*/ 3519714 w 6669314"/>
              <a:gd name="connsiteY45" fmla="*/ 725715 h 1857829"/>
              <a:gd name="connsiteX46" fmla="*/ 3664857 w 6669314"/>
              <a:gd name="connsiteY46" fmla="*/ 442686 h 1857829"/>
              <a:gd name="connsiteX47" fmla="*/ 3679371 w 6669314"/>
              <a:gd name="connsiteY47" fmla="*/ 732972 h 1857829"/>
              <a:gd name="connsiteX48" fmla="*/ 3998685 w 6669314"/>
              <a:gd name="connsiteY48" fmla="*/ 0 h 1857829"/>
              <a:gd name="connsiteX49" fmla="*/ 4013200 w 6669314"/>
              <a:gd name="connsiteY49" fmla="*/ 1524000 h 1857829"/>
              <a:gd name="connsiteX50" fmla="*/ 4107542 w 6669314"/>
              <a:gd name="connsiteY50" fmla="*/ 986972 h 1857829"/>
              <a:gd name="connsiteX51" fmla="*/ 4245428 w 6669314"/>
              <a:gd name="connsiteY51" fmla="*/ 696686 h 1857829"/>
              <a:gd name="connsiteX52" fmla="*/ 4303485 w 6669314"/>
              <a:gd name="connsiteY52" fmla="*/ 798286 h 1857829"/>
              <a:gd name="connsiteX53" fmla="*/ 4383314 w 6669314"/>
              <a:gd name="connsiteY53" fmla="*/ 1248229 h 1857829"/>
              <a:gd name="connsiteX54" fmla="*/ 4463142 w 6669314"/>
              <a:gd name="connsiteY54" fmla="*/ 791029 h 1857829"/>
              <a:gd name="connsiteX55" fmla="*/ 4572000 w 6669314"/>
              <a:gd name="connsiteY55" fmla="*/ 1153886 h 1857829"/>
              <a:gd name="connsiteX56" fmla="*/ 4673600 w 6669314"/>
              <a:gd name="connsiteY56" fmla="*/ 573315 h 1857829"/>
              <a:gd name="connsiteX57" fmla="*/ 4746171 w 6669314"/>
              <a:gd name="connsiteY57" fmla="*/ 907143 h 1857829"/>
              <a:gd name="connsiteX58" fmla="*/ 4869542 w 6669314"/>
              <a:gd name="connsiteY58" fmla="*/ 1291772 h 1857829"/>
              <a:gd name="connsiteX59" fmla="*/ 4862285 w 6669314"/>
              <a:gd name="connsiteY59" fmla="*/ 754743 h 1857829"/>
              <a:gd name="connsiteX60" fmla="*/ 5058228 w 6669314"/>
              <a:gd name="connsiteY60" fmla="*/ 442686 h 1857829"/>
              <a:gd name="connsiteX61" fmla="*/ 5167085 w 6669314"/>
              <a:gd name="connsiteY61" fmla="*/ 769258 h 1857829"/>
              <a:gd name="connsiteX62" fmla="*/ 5210628 w 6669314"/>
              <a:gd name="connsiteY62" fmla="*/ 1103086 h 1857829"/>
              <a:gd name="connsiteX63" fmla="*/ 5399314 w 6669314"/>
              <a:gd name="connsiteY63" fmla="*/ 820058 h 1857829"/>
              <a:gd name="connsiteX64" fmla="*/ 5450114 w 6669314"/>
              <a:gd name="connsiteY64" fmla="*/ 1233715 h 1857829"/>
              <a:gd name="connsiteX65" fmla="*/ 5508171 w 6669314"/>
              <a:gd name="connsiteY65" fmla="*/ 812800 h 1857829"/>
              <a:gd name="connsiteX66" fmla="*/ 5617028 w 6669314"/>
              <a:gd name="connsiteY66" fmla="*/ 587829 h 1857829"/>
              <a:gd name="connsiteX67" fmla="*/ 5624285 w 6669314"/>
              <a:gd name="connsiteY67" fmla="*/ 863601 h 1857829"/>
              <a:gd name="connsiteX68" fmla="*/ 5660571 w 6669314"/>
              <a:gd name="connsiteY68" fmla="*/ 674915 h 1857829"/>
              <a:gd name="connsiteX69" fmla="*/ 5805714 w 6669314"/>
              <a:gd name="connsiteY69" fmla="*/ 921658 h 1857829"/>
              <a:gd name="connsiteX70" fmla="*/ 5863771 w 6669314"/>
              <a:gd name="connsiteY70" fmla="*/ 1197429 h 1857829"/>
              <a:gd name="connsiteX71" fmla="*/ 5907314 w 6669314"/>
              <a:gd name="connsiteY71" fmla="*/ 936172 h 1857829"/>
              <a:gd name="connsiteX72" fmla="*/ 6066971 w 6669314"/>
              <a:gd name="connsiteY72" fmla="*/ 1190172 h 1857829"/>
              <a:gd name="connsiteX73" fmla="*/ 6204857 w 6669314"/>
              <a:gd name="connsiteY73" fmla="*/ 152400 h 1857829"/>
              <a:gd name="connsiteX74" fmla="*/ 6291942 w 6669314"/>
              <a:gd name="connsiteY74" fmla="*/ 682172 h 1857829"/>
              <a:gd name="connsiteX75" fmla="*/ 6400800 w 6669314"/>
              <a:gd name="connsiteY75" fmla="*/ 420915 h 1857829"/>
              <a:gd name="connsiteX76" fmla="*/ 6560457 w 6669314"/>
              <a:gd name="connsiteY76" fmla="*/ 740229 h 1857829"/>
              <a:gd name="connsiteX77" fmla="*/ 6669314 w 6669314"/>
              <a:gd name="connsiteY77" fmla="*/ 486229 h 1857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6669314" h="1857829">
                <a:moveTo>
                  <a:pt x="0" y="1023258"/>
                </a:moveTo>
                <a:lnTo>
                  <a:pt x="152400" y="304800"/>
                </a:lnTo>
                <a:lnTo>
                  <a:pt x="261257" y="1625600"/>
                </a:lnTo>
                <a:lnTo>
                  <a:pt x="341085" y="769258"/>
                </a:lnTo>
                <a:lnTo>
                  <a:pt x="384628" y="1139372"/>
                </a:lnTo>
                <a:lnTo>
                  <a:pt x="391885" y="936172"/>
                </a:lnTo>
                <a:lnTo>
                  <a:pt x="508000" y="210458"/>
                </a:lnTo>
                <a:lnTo>
                  <a:pt x="587828" y="1857829"/>
                </a:lnTo>
                <a:lnTo>
                  <a:pt x="638628" y="899886"/>
                </a:lnTo>
                <a:lnTo>
                  <a:pt x="682171" y="1197429"/>
                </a:lnTo>
                <a:lnTo>
                  <a:pt x="798285" y="718458"/>
                </a:lnTo>
                <a:lnTo>
                  <a:pt x="841828" y="950686"/>
                </a:lnTo>
                <a:lnTo>
                  <a:pt x="965200" y="508000"/>
                </a:lnTo>
                <a:lnTo>
                  <a:pt x="994228" y="696686"/>
                </a:lnTo>
                <a:lnTo>
                  <a:pt x="1117600" y="1226458"/>
                </a:lnTo>
                <a:lnTo>
                  <a:pt x="1226457" y="878115"/>
                </a:lnTo>
                <a:lnTo>
                  <a:pt x="1342571" y="1291772"/>
                </a:lnTo>
                <a:lnTo>
                  <a:pt x="1502228" y="428172"/>
                </a:lnTo>
                <a:lnTo>
                  <a:pt x="1524000" y="595086"/>
                </a:lnTo>
                <a:lnTo>
                  <a:pt x="1596571" y="283029"/>
                </a:lnTo>
                <a:lnTo>
                  <a:pt x="1669142" y="899886"/>
                </a:lnTo>
                <a:lnTo>
                  <a:pt x="1756228" y="674915"/>
                </a:lnTo>
                <a:lnTo>
                  <a:pt x="1807028" y="950686"/>
                </a:lnTo>
                <a:lnTo>
                  <a:pt x="1879600" y="1458686"/>
                </a:lnTo>
                <a:lnTo>
                  <a:pt x="1966685" y="791029"/>
                </a:lnTo>
                <a:cubicBezTo>
                  <a:pt x="1913101" y="829303"/>
                  <a:pt x="2024943" y="906943"/>
                  <a:pt x="2002971" y="928915"/>
                </a:cubicBezTo>
                <a:lnTo>
                  <a:pt x="2162628" y="1146629"/>
                </a:lnTo>
                <a:lnTo>
                  <a:pt x="2206171" y="849086"/>
                </a:lnTo>
                <a:lnTo>
                  <a:pt x="2351314" y="515258"/>
                </a:lnTo>
                <a:lnTo>
                  <a:pt x="2423885" y="856343"/>
                </a:lnTo>
                <a:lnTo>
                  <a:pt x="2467428" y="1030515"/>
                </a:lnTo>
                <a:lnTo>
                  <a:pt x="2503714" y="754743"/>
                </a:lnTo>
                <a:lnTo>
                  <a:pt x="2576285" y="943429"/>
                </a:lnTo>
                <a:lnTo>
                  <a:pt x="2583542" y="754743"/>
                </a:lnTo>
                <a:lnTo>
                  <a:pt x="2685142" y="529772"/>
                </a:lnTo>
                <a:lnTo>
                  <a:pt x="2714171" y="805543"/>
                </a:lnTo>
                <a:lnTo>
                  <a:pt x="2794000" y="558800"/>
                </a:lnTo>
                <a:lnTo>
                  <a:pt x="2830285" y="798286"/>
                </a:lnTo>
                <a:lnTo>
                  <a:pt x="2917371" y="1270000"/>
                </a:lnTo>
                <a:lnTo>
                  <a:pt x="2931885" y="827315"/>
                </a:lnTo>
                <a:lnTo>
                  <a:pt x="3120571" y="558800"/>
                </a:lnTo>
                <a:lnTo>
                  <a:pt x="3178628" y="732972"/>
                </a:lnTo>
                <a:lnTo>
                  <a:pt x="3251200" y="1182915"/>
                </a:lnTo>
                <a:lnTo>
                  <a:pt x="3280228" y="827315"/>
                </a:lnTo>
                <a:lnTo>
                  <a:pt x="3381828" y="1284515"/>
                </a:lnTo>
                <a:lnTo>
                  <a:pt x="3519714" y="725715"/>
                </a:lnTo>
                <a:lnTo>
                  <a:pt x="3664857" y="442686"/>
                </a:lnTo>
                <a:lnTo>
                  <a:pt x="3679371" y="732972"/>
                </a:lnTo>
                <a:lnTo>
                  <a:pt x="3998685" y="0"/>
                </a:lnTo>
                <a:lnTo>
                  <a:pt x="4013200" y="1524000"/>
                </a:lnTo>
                <a:lnTo>
                  <a:pt x="4107542" y="986972"/>
                </a:lnTo>
                <a:lnTo>
                  <a:pt x="4245428" y="696686"/>
                </a:lnTo>
                <a:lnTo>
                  <a:pt x="4303485" y="798286"/>
                </a:lnTo>
                <a:lnTo>
                  <a:pt x="4383314" y="1248229"/>
                </a:lnTo>
                <a:lnTo>
                  <a:pt x="4463142" y="791029"/>
                </a:lnTo>
                <a:lnTo>
                  <a:pt x="4572000" y="1153886"/>
                </a:lnTo>
                <a:lnTo>
                  <a:pt x="4673600" y="573315"/>
                </a:lnTo>
                <a:lnTo>
                  <a:pt x="4746171" y="907143"/>
                </a:lnTo>
                <a:lnTo>
                  <a:pt x="4869542" y="1291772"/>
                </a:lnTo>
                <a:lnTo>
                  <a:pt x="4862285" y="754743"/>
                </a:lnTo>
                <a:lnTo>
                  <a:pt x="5058228" y="442686"/>
                </a:lnTo>
                <a:lnTo>
                  <a:pt x="5167085" y="769258"/>
                </a:lnTo>
                <a:lnTo>
                  <a:pt x="5210628" y="1103086"/>
                </a:lnTo>
                <a:lnTo>
                  <a:pt x="5399314" y="820058"/>
                </a:lnTo>
                <a:lnTo>
                  <a:pt x="5450114" y="1233715"/>
                </a:lnTo>
                <a:lnTo>
                  <a:pt x="5508171" y="812800"/>
                </a:lnTo>
                <a:lnTo>
                  <a:pt x="5617028" y="587829"/>
                </a:lnTo>
                <a:lnTo>
                  <a:pt x="5624285" y="863601"/>
                </a:lnTo>
                <a:lnTo>
                  <a:pt x="5660571" y="674915"/>
                </a:lnTo>
                <a:lnTo>
                  <a:pt x="5805714" y="921658"/>
                </a:lnTo>
                <a:lnTo>
                  <a:pt x="5863771" y="1197429"/>
                </a:lnTo>
                <a:lnTo>
                  <a:pt x="5907314" y="936172"/>
                </a:lnTo>
                <a:lnTo>
                  <a:pt x="6066971" y="1190172"/>
                </a:lnTo>
                <a:lnTo>
                  <a:pt x="6204857" y="152400"/>
                </a:lnTo>
                <a:lnTo>
                  <a:pt x="6291942" y="682172"/>
                </a:lnTo>
                <a:lnTo>
                  <a:pt x="6400800" y="420915"/>
                </a:lnTo>
                <a:lnTo>
                  <a:pt x="6560457" y="740229"/>
                </a:lnTo>
                <a:lnTo>
                  <a:pt x="6669314" y="486229"/>
                </a:ln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881D7D-C1CA-BB0C-B405-51EB7193CC28}"/>
              </a:ext>
            </a:extLst>
          </p:cNvPr>
          <p:cNvCxnSpPr>
            <a:cxnSpLocks/>
          </p:cNvCxnSpPr>
          <p:nvPr/>
        </p:nvCxnSpPr>
        <p:spPr>
          <a:xfrm>
            <a:off x="9381426" y="3429000"/>
            <a:ext cx="827314" cy="0"/>
          </a:xfrm>
          <a:prstGeom prst="lin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89C0A5CC-3058-D7DF-38B6-244B9A13B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957" y="4525734"/>
            <a:ext cx="2413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5569221-14E7-3831-693A-B12E9CE5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995" y="2931885"/>
            <a:ext cx="215900" cy="304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524291-18E7-9C1E-01B1-474026B3F214}"/>
              </a:ext>
            </a:extLst>
          </p:cNvPr>
          <p:cNvSpPr/>
          <p:nvPr/>
        </p:nvSpPr>
        <p:spPr>
          <a:xfrm>
            <a:off x="2307771" y="1959430"/>
            <a:ext cx="6683829" cy="241662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562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F5D41C-AB6C-5F76-1141-4FAC1DA69A98}"/>
              </a:ext>
            </a:extLst>
          </p:cNvPr>
          <p:cNvSpPr/>
          <p:nvPr/>
        </p:nvSpPr>
        <p:spPr>
          <a:xfrm>
            <a:off x="2307771" y="1959430"/>
            <a:ext cx="6683829" cy="2416628"/>
          </a:xfrm>
          <a:prstGeom prst="rect">
            <a:avLst/>
          </a:prstGeom>
          <a:gradFill flip="none" rotWithShape="1">
            <a:gsLst>
              <a:gs pos="71000">
                <a:schemeClr val="accent1">
                  <a:alpha val="50000"/>
                </a:schemeClr>
              </a:gs>
              <a:gs pos="51000">
                <a:schemeClr val="accent1">
                  <a:lumMod val="75000"/>
                </a:schemeClr>
              </a:gs>
              <a:gs pos="33000">
                <a:schemeClr val="accent1">
                  <a:alpha val="50000"/>
                </a:schemeClr>
              </a:gs>
              <a:gs pos="0">
                <a:schemeClr val="bg1"/>
              </a:gs>
              <a:gs pos="10000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08FFA1-4B93-5C4F-B58C-8F91C4520FE6}"/>
              </a:ext>
            </a:extLst>
          </p:cNvPr>
          <p:cNvSpPr/>
          <p:nvPr/>
        </p:nvSpPr>
        <p:spPr>
          <a:xfrm>
            <a:off x="9381426" y="2293260"/>
            <a:ext cx="769258" cy="304800"/>
          </a:xfrm>
          <a:prstGeom prst="rect">
            <a:avLst/>
          </a:prstGeom>
          <a:gradFill flip="none" rotWithShape="1">
            <a:gsLst>
              <a:gs pos="71000">
                <a:schemeClr val="accent1">
                  <a:alpha val="50000"/>
                </a:schemeClr>
              </a:gs>
              <a:gs pos="51000">
                <a:schemeClr val="accent1">
                  <a:lumMod val="75000"/>
                </a:schemeClr>
              </a:gs>
              <a:gs pos="33000">
                <a:schemeClr val="accent1">
                  <a:alpha val="50000"/>
                </a:schemeClr>
              </a:gs>
              <a:gs pos="0">
                <a:schemeClr val="bg1"/>
              </a:gs>
              <a:gs pos="10000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698D65-AA35-BCB4-D3C0-273FA117217F}"/>
              </a:ext>
            </a:extLst>
          </p:cNvPr>
          <p:cNvSpPr txBox="1"/>
          <p:nvPr/>
        </p:nvSpPr>
        <p:spPr>
          <a:xfrm>
            <a:off x="8998858" y="1923928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Gaussian Prior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473F4C-42DD-4B79-5DEE-63A7C847D4EB}"/>
              </a:ext>
            </a:extLst>
          </p:cNvPr>
          <p:cNvSpPr txBox="1"/>
          <p:nvPr/>
        </p:nvSpPr>
        <p:spPr>
          <a:xfrm>
            <a:off x="9061239" y="2644785"/>
            <a:ext cx="1831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Sample From Linear Kernel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881D7D-C1CA-BB0C-B405-51EB7193CC28}"/>
              </a:ext>
            </a:extLst>
          </p:cNvPr>
          <p:cNvCxnSpPr>
            <a:cxnSpLocks/>
          </p:cNvCxnSpPr>
          <p:nvPr/>
        </p:nvCxnSpPr>
        <p:spPr>
          <a:xfrm>
            <a:off x="9386625" y="3421745"/>
            <a:ext cx="827314" cy="0"/>
          </a:xfrm>
          <a:prstGeom prst="lin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89C0A5CC-3058-D7DF-38B6-244B9A13B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957" y="4525734"/>
            <a:ext cx="2413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5569221-14E7-3831-693A-B12E9CE5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995" y="2931885"/>
            <a:ext cx="215900" cy="304800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098FC36-AAFE-AC5D-71C8-D3147040DF7D}"/>
              </a:ext>
            </a:extLst>
          </p:cNvPr>
          <p:cNvCxnSpPr>
            <a:cxnSpLocks/>
          </p:cNvCxnSpPr>
          <p:nvPr/>
        </p:nvCxnSpPr>
        <p:spPr>
          <a:xfrm flipV="1">
            <a:off x="2307771" y="2931885"/>
            <a:ext cx="6683829" cy="381000"/>
          </a:xfrm>
          <a:prstGeom prst="lin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9384975-317C-1D61-1DAF-3879FF02D226}"/>
              </a:ext>
            </a:extLst>
          </p:cNvPr>
          <p:cNvSpPr txBox="1"/>
          <p:nvPr/>
        </p:nvSpPr>
        <p:spPr>
          <a:xfrm>
            <a:off x="9061239" y="3472544"/>
            <a:ext cx="1831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Sample From RBF Kernel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6A87E85-1C6C-20F4-C039-02F9785399BE}"/>
              </a:ext>
            </a:extLst>
          </p:cNvPr>
          <p:cNvCxnSpPr>
            <a:cxnSpLocks/>
          </p:cNvCxnSpPr>
          <p:nvPr/>
        </p:nvCxnSpPr>
        <p:spPr>
          <a:xfrm>
            <a:off x="9386625" y="4249504"/>
            <a:ext cx="827314" cy="0"/>
          </a:xfrm>
          <a:prstGeom prst="line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0" name="Freeform 19">
            <a:extLst>
              <a:ext uri="{FF2B5EF4-FFF2-40B4-BE49-F238E27FC236}">
                <a16:creationId xmlns:a16="http://schemas.microsoft.com/office/drawing/2014/main" id="{334E9980-52C3-DA5F-0693-4879452636CB}"/>
              </a:ext>
            </a:extLst>
          </p:cNvPr>
          <p:cNvSpPr/>
          <p:nvPr/>
        </p:nvSpPr>
        <p:spPr>
          <a:xfrm>
            <a:off x="2325914" y="2490625"/>
            <a:ext cx="6669315" cy="1187319"/>
          </a:xfrm>
          <a:custGeom>
            <a:avLst/>
            <a:gdLst>
              <a:gd name="connsiteX0" fmla="*/ 0 w 6669315"/>
              <a:gd name="connsiteY0" fmla="*/ 718457 h 1117600"/>
              <a:gd name="connsiteX1" fmla="*/ 348343 w 6669315"/>
              <a:gd name="connsiteY1" fmla="*/ 181429 h 1117600"/>
              <a:gd name="connsiteX2" fmla="*/ 653143 w 6669315"/>
              <a:gd name="connsiteY2" fmla="*/ 1117600 h 1117600"/>
              <a:gd name="connsiteX3" fmla="*/ 1001486 w 6669315"/>
              <a:gd name="connsiteY3" fmla="*/ 232229 h 1117600"/>
              <a:gd name="connsiteX4" fmla="*/ 1182915 w 6669315"/>
              <a:gd name="connsiteY4" fmla="*/ 907143 h 1117600"/>
              <a:gd name="connsiteX5" fmla="*/ 1516743 w 6669315"/>
              <a:gd name="connsiteY5" fmla="*/ 0 h 1117600"/>
              <a:gd name="connsiteX6" fmla="*/ 1770743 w 6669315"/>
              <a:gd name="connsiteY6" fmla="*/ 580572 h 1117600"/>
              <a:gd name="connsiteX7" fmla="*/ 2213429 w 6669315"/>
              <a:gd name="connsiteY7" fmla="*/ 210457 h 1117600"/>
              <a:gd name="connsiteX8" fmla="*/ 2670629 w 6669315"/>
              <a:gd name="connsiteY8" fmla="*/ 979714 h 1117600"/>
              <a:gd name="connsiteX9" fmla="*/ 2895600 w 6669315"/>
              <a:gd name="connsiteY9" fmla="*/ 326572 h 1117600"/>
              <a:gd name="connsiteX10" fmla="*/ 3185886 w 6669315"/>
              <a:gd name="connsiteY10" fmla="*/ 65314 h 1117600"/>
              <a:gd name="connsiteX11" fmla="*/ 3577772 w 6669315"/>
              <a:gd name="connsiteY11" fmla="*/ 1016000 h 1117600"/>
              <a:gd name="connsiteX12" fmla="*/ 3831772 w 6669315"/>
              <a:gd name="connsiteY12" fmla="*/ 203200 h 1117600"/>
              <a:gd name="connsiteX13" fmla="*/ 4042229 w 6669315"/>
              <a:gd name="connsiteY13" fmla="*/ 624114 h 1117600"/>
              <a:gd name="connsiteX14" fmla="*/ 4347029 w 6669315"/>
              <a:gd name="connsiteY14" fmla="*/ 224972 h 1117600"/>
              <a:gd name="connsiteX15" fmla="*/ 4542972 w 6669315"/>
              <a:gd name="connsiteY15" fmla="*/ 29029 h 1117600"/>
              <a:gd name="connsiteX16" fmla="*/ 5007429 w 6669315"/>
              <a:gd name="connsiteY16" fmla="*/ 863600 h 1117600"/>
              <a:gd name="connsiteX17" fmla="*/ 5319486 w 6669315"/>
              <a:gd name="connsiteY17" fmla="*/ 210457 h 1117600"/>
              <a:gd name="connsiteX18" fmla="*/ 5631543 w 6669315"/>
              <a:gd name="connsiteY18" fmla="*/ 812800 h 1117600"/>
              <a:gd name="connsiteX19" fmla="*/ 5900058 w 6669315"/>
              <a:gd name="connsiteY19" fmla="*/ 667657 h 1117600"/>
              <a:gd name="connsiteX20" fmla="*/ 6088743 w 6669315"/>
              <a:gd name="connsiteY20" fmla="*/ 972457 h 1117600"/>
              <a:gd name="connsiteX21" fmla="*/ 6241143 w 6669315"/>
              <a:gd name="connsiteY21" fmla="*/ 754743 h 1117600"/>
              <a:gd name="connsiteX22" fmla="*/ 6364515 w 6669315"/>
              <a:gd name="connsiteY22" fmla="*/ 1066800 h 1117600"/>
              <a:gd name="connsiteX23" fmla="*/ 6669315 w 6669315"/>
              <a:gd name="connsiteY23" fmla="*/ 478972 h 1117600"/>
              <a:gd name="connsiteX0" fmla="*/ 0 w 6669315"/>
              <a:gd name="connsiteY0" fmla="*/ 718457 h 1117600"/>
              <a:gd name="connsiteX1" fmla="*/ 348343 w 6669315"/>
              <a:gd name="connsiteY1" fmla="*/ 181429 h 1117600"/>
              <a:gd name="connsiteX2" fmla="*/ 653143 w 6669315"/>
              <a:gd name="connsiteY2" fmla="*/ 1117600 h 1117600"/>
              <a:gd name="connsiteX3" fmla="*/ 1001486 w 6669315"/>
              <a:gd name="connsiteY3" fmla="*/ 232229 h 1117600"/>
              <a:gd name="connsiteX4" fmla="*/ 1182915 w 6669315"/>
              <a:gd name="connsiteY4" fmla="*/ 907143 h 1117600"/>
              <a:gd name="connsiteX5" fmla="*/ 1516743 w 6669315"/>
              <a:gd name="connsiteY5" fmla="*/ 0 h 1117600"/>
              <a:gd name="connsiteX6" fmla="*/ 1770743 w 6669315"/>
              <a:gd name="connsiteY6" fmla="*/ 580572 h 1117600"/>
              <a:gd name="connsiteX7" fmla="*/ 2213429 w 6669315"/>
              <a:gd name="connsiteY7" fmla="*/ 210457 h 1117600"/>
              <a:gd name="connsiteX8" fmla="*/ 2670629 w 6669315"/>
              <a:gd name="connsiteY8" fmla="*/ 979714 h 1117600"/>
              <a:gd name="connsiteX9" fmla="*/ 2895600 w 6669315"/>
              <a:gd name="connsiteY9" fmla="*/ 326572 h 1117600"/>
              <a:gd name="connsiteX10" fmla="*/ 3185886 w 6669315"/>
              <a:gd name="connsiteY10" fmla="*/ 65314 h 1117600"/>
              <a:gd name="connsiteX11" fmla="*/ 3577772 w 6669315"/>
              <a:gd name="connsiteY11" fmla="*/ 1016000 h 1117600"/>
              <a:gd name="connsiteX12" fmla="*/ 3831772 w 6669315"/>
              <a:gd name="connsiteY12" fmla="*/ 203200 h 1117600"/>
              <a:gd name="connsiteX13" fmla="*/ 4042229 w 6669315"/>
              <a:gd name="connsiteY13" fmla="*/ 624114 h 1117600"/>
              <a:gd name="connsiteX14" fmla="*/ 4347029 w 6669315"/>
              <a:gd name="connsiteY14" fmla="*/ 224972 h 1117600"/>
              <a:gd name="connsiteX15" fmla="*/ 4542972 w 6669315"/>
              <a:gd name="connsiteY15" fmla="*/ 29029 h 1117600"/>
              <a:gd name="connsiteX16" fmla="*/ 5007429 w 6669315"/>
              <a:gd name="connsiteY16" fmla="*/ 863600 h 1117600"/>
              <a:gd name="connsiteX17" fmla="*/ 5319486 w 6669315"/>
              <a:gd name="connsiteY17" fmla="*/ 210457 h 1117600"/>
              <a:gd name="connsiteX18" fmla="*/ 5631543 w 6669315"/>
              <a:gd name="connsiteY18" fmla="*/ 812800 h 1117600"/>
              <a:gd name="connsiteX19" fmla="*/ 5900058 w 6669315"/>
              <a:gd name="connsiteY19" fmla="*/ 667657 h 1117600"/>
              <a:gd name="connsiteX20" fmla="*/ 6088743 w 6669315"/>
              <a:gd name="connsiteY20" fmla="*/ 972457 h 1117600"/>
              <a:gd name="connsiteX21" fmla="*/ 6241143 w 6669315"/>
              <a:gd name="connsiteY21" fmla="*/ 754743 h 1117600"/>
              <a:gd name="connsiteX22" fmla="*/ 6364515 w 6669315"/>
              <a:gd name="connsiteY22" fmla="*/ 1066800 h 1117600"/>
              <a:gd name="connsiteX23" fmla="*/ 6669315 w 6669315"/>
              <a:gd name="connsiteY23" fmla="*/ 478972 h 1117600"/>
              <a:gd name="connsiteX0" fmla="*/ 0 w 6669315"/>
              <a:gd name="connsiteY0" fmla="*/ 718457 h 1165416"/>
              <a:gd name="connsiteX1" fmla="*/ 348343 w 6669315"/>
              <a:gd name="connsiteY1" fmla="*/ 181429 h 1165416"/>
              <a:gd name="connsiteX2" fmla="*/ 653143 w 6669315"/>
              <a:gd name="connsiteY2" fmla="*/ 1117600 h 1165416"/>
              <a:gd name="connsiteX3" fmla="*/ 1001486 w 6669315"/>
              <a:gd name="connsiteY3" fmla="*/ 232229 h 1165416"/>
              <a:gd name="connsiteX4" fmla="*/ 1182915 w 6669315"/>
              <a:gd name="connsiteY4" fmla="*/ 907143 h 1165416"/>
              <a:gd name="connsiteX5" fmla="*/ 1516743 w 6669315"/>
              <a:gd name="connsiteY5" fmla="*/ 0 h 1165416"/>
              <a:gd name="connsiteX6" fmla="*/ 1770743 w 6669315"/>
              <a:gd name="connsiteY6" fmla="*/ 580572 h 1165416"/>
              <a:gd name="connsiteX7" fmla="*/ 2213429 w 6669315"/>
              <a:gd name="connsiteY7" fmla="*/ 210457 h 1165416"/>
              <a:gd name="connsiteX8" fmla="*/ 2670629 w 6669315"/>
              <a:gd name="connsiteY8" fmla="*/ 979714 h 1165416"/>
              <a:gd name="connsiteX9" fmla="*/ 2895600 w 6669315"/>
              <a:gd name="connsiteY9" fmla="*/ 326572 h 1165416"/>
              <a:gd name="connsiteX10" fmla="*/ 3185886 w 6669315"/>
              <a:gd name="connsiteY10" fmla="*/ 65314 h 1165416"/>
              <a:gd name="connsiteX11" fmla="*/ 3577772 w 6669315"/>
              <a:gd name="connsiteY11" fmla="*/ 1016000 h 1165416"/>
              <a:gd name="connsiteX12" fmla="*/ 3831772 w 6669315"/>
              <a:gd name="connsiteY12" fmla="*/ 203200 h 1165416"/>
              <a:gd name="connsiteX13" fmla="*/ 4042229 w 6669315"/>
              <a:gd name="connsiteY13" fmla="*/ 624114 h 1165416"/>
              <a:gd name="connsiteX14" fmla="*/ 4347029 w 6669315"/>
              <a:gd name="connsiteY14" fmla="*/ 224972 h 1165416"/>
              <a:gd name="connsiteX15" fmla="*/ 4542972 w 6669315"/>
              <a:gd name="connsiteY15" fmla="*/ 29029 h 1165416"/>
              <a:gd name="connsiteX16" fmla="*/ 5007429 w 6669315"/>
              <a:gd name="connsiteY16" fmla="*/ 863600 h 1165416"/>
              <a:gd name="connsiteX17" fmla="*/ 5319486 w 6669315"/>
              <a:gd name="connsiteY17" fmla="*/ 210457 h 1165416"/>
              <a:gd name="connsiteX18" fmla="*/ 5631543 w 6669315"/>
              <a:gd name="connsiteY18" fmla="*/ 812800 h 1165416"/>
              <a:gd name="connsiteX19" fmla="*/ 5900058 w 6669315"/>
              <a:gd name="connsiteY19" fmla="*/ 667657 h 1165416"/>
              <a:gd name="connsiteX20" fmla="*/ 6088743 w 6669315"/>
              <a:gd name="connsiteY20" fmla="*/ 972457 h 1165416"/>
              <a:gd name="connsiteX21" fmla="*/ 6241143 w 6669315"/>
              <a:gd name="connsiteY21" fmla="*/ 754743 h 1165416"/>
              <a:gd name="connsiteX22" fmla="*/ 6364515 w 6669315"/>
              <a:gd name="connsiteY22" fmla="*/ 1066800 h 1165416"/>
              <a:gd name="connsiteX23" fmla="*/ 6669315 w 6669315"/>
              <a:gd name="connsiteY23" fmla="*/ 478972 h 1165416"/>
              <a:gd name="connsiteX0" fmla="*/ 0 w 6669315"/>
              <a:gd name="connsiteY0" fmla="*/ 718457 h 1165416"/>
              <a:gd name="connsiteX1" fmla="*/ 348343 w 6669315"/>
              <a:gd name="connsiteY1" fmla="*/ 181429 h 1165416"/>
              <a:gd name="connsiteX2" fmla="*/ 653143 w 6669315"/>
              <a:gd name="connsiteY2" fmla="*/ 1117600 h 1165416"/>
              <a:gd name="connsiteX3" fmla="*/ 1001486 w 6669315"/>
              <a:gd name="connsiteY3" fmla="*/ 232229 h 1165416"/>
              <a:gd name="connsiteX4" fmla="*/ 1182915 w 6669315"/>
              <a:gd name="connsiteY4" fmla="*/ 907143 h 1165416"/>
              <a:gd name="connsiteX5" fmla="*/ 1516743 w 6669315"/>
              <a:gd name="connsiteY5" fmla="*/ 0 h 1165416"/>
              <a:gd name="connsiteX6" fmla="*/ 1770743 w 6669315"/>
              <a:gd name="connsiteY6" fmla="*/ 580572 h 1165416"/>
              <a:gd name="connsiteX7" fmla="*/ 2213429 w 6669315"/>
              <a:gd name="connsiteY7" fmla="*/ 210457 h 1165416"/>
              <a:gd name="connsiteX8" fmla="*/ 2670629 w 6669315"/>
              <a:gd name="connsiteY8" fmla="*/ 979714 h 1165416"/>
              <a:gd name="connsiteX9" fmla="*/ 2895600 w 6669315"/>
              <a:gd name="connsiteY9" fmla="*/ 326572 h 1165416"/>
              <a:gd name="connsiteX10" fmla="*/ 3185886 w 6669315"/>
              <a:gd name="connsiteY10" fmla="*/ 65314 h 1165416"/>
              <a:gd name="connsiteX11" fmla="*/ 3577772 w 6669315"/>
              <a:gd name="connsiteY11" fmla="*/ 1016000 h 1165416"/>
              <a:gd name="connsiteX12" fmla="*/ 3831772 w 6669315"/>
              <a:gd name="connsiteY12" fmla="*/ 203200 h 1165416"/>
              <a:gd name="connsiteX13" fmla="*/ 4042229 w 6669315"/>
              <a:gd name="connsiteY13" fmla="*/ 624114 h 1165416"/>
              <a:gd name="connsiteX14" fmla="*/ 4347029 w 6669315"/>
              <a:gd name="connsiteY14" fmla="*/ 224972 h 1165416"/>
              <a:gd name="connsiteX15" fmla="*/ 4542972 w 6669315"/>
              <a:gd name="connsiteY15" fmla="*/ 29029 h 1165416"/>
              <a:gd name="connsiteX16" fmla="*/ 5007429 w 6669315"/>
              <a:gd name="connsiteY16" fmla="*/ 863600 h 1165416"/>
              <a:gd name="connsiteX17" fmla="*/ 5319486 w 6669315"/>
              <a:gd name="connsiteY17" fmla="*/ 210457 h 1165416"/>
              <a:gd name="connsiteX18" fmla="*/ 5631543 w 6669315"/>
              <a:gd name="connsiteY18" fmla="*/ 812800 h 1165416"/>
              <a:gd name="connsiteX19" fmla="*/ 5900058 w 6669315"/>
              <a:gd name="connsiteY19" fmla="*/ 667657 h 1165416"/>
              <a:gd name="connsiteX20" fmla="*/ 6088743 w 6669315"/>
              <a:gd name="connsiteY20" fmla="*/ 972457 h 1165416"/>
              <a:gd name="connsiteX21" fmla="*/ 6241143 w 6669315"/>
              <a:gd name="connsiteY21" fmla="*/ 754743 h 1165416"/>
              <a:gd name="connsiteX22" fmla="*/ 6364515 w 6669315"/>
              <a:gd name="connsiteY22" fmla="*/ 1066800 h 1165416"/>
              <a:gd name="connsiteX23" fmla="*/ 6669315 w 6669315"/>
              <a:gd name="connsiteY23" fmla="*/ 478972 h 1165416"/>
              <a:gd name="connsiteX0" fmla="*/ 0 w 6669315"/>
              <a:gd name="connsiteY0" fmla="*/ 718457 h 1165416"/>
              <a:gd name="connsiteX1" fmla="*/ 348343 w 6669315"/>
              <a:gd name="connsiteY1" fmla="*/ 181429 h 1165416"/>
              <a:gd name="connsiteX2" fmla="*/ 653143 w 6669315"/>
              <a:gd name="connsiteY2" fmla="*/ 1117600 h 1165416"/>
              <a:gd name="connsiteX3" fmla="*/ 1001486 w 6669315"/>
              <a:gd name="connsiteY3" fmla="*/ 232229 h 1165416"/>
              <a:gd name="connsiteX4" fmla="*/ 1182915 w 6669315"/>
              <a:gd name="connsiteY4" fmla="*/ 907143 h 1165416"/>
              <a:gd name="connsiteX5" fmla="*/ 1516743 w 6669315"/>
              <a:gd name="connsiteY5" fmla="*/ 0 h 1165416"/>
              <a:gd name="connsiteX6" fmla="*/ 1770743 w 6669315"/>
              <a:gd name="connsiteY6" fmla="*/ 580572 h 1165416"/>
              <a:gd name="connsiteX7" fmla="*/ 2213429 w 6669315"/>
              <a:gd name="connsiteY7" fmla="*/ 210457 h 1165416"/>
              <a:gd name="connsiteX8" fmla="*/ 2670629 w 6669315"/>
              <a:gd name="connsiteY8" fmla="*/ 979714 h 1165416"/>
              <a:gd name="connsiteX9" fmla="*/ 2895600 w 6669315"/>
              <a:gd name="connsiteY9" fmla="*/ 326572 h 1165416"/>
              <a:gd name="connsiteX10" fmla="*/ 3185886 w 6669315"/>
              <a:gd name="connsiteY10" fmla="*/ 65314 h 1165416"/>
              <a:gd name="connsiteX11" fmla="*/ 3577772 w 6669315"/>
              <a:gd name="connsiteY11" fmla="*/ 1016000 h 1165416"/>
              <a:gd name="connsiteX12" fmla="*/ 3831772 w 6669315"/>
              <a:gd name="connsiteY12" fmla="*/ 203200 h 1165416"/>
              <a:gd name="connsiteX13" fmla="*/ 4042229 w 6669315"/>
              <a:gd name="connsiteY13" fmla="*/ 624114 h 1165416"/>
              <a:gd name="connsiteX14" fmla="*/ 4347029 w 6669315"/>
              <a:gd name="connsiteY14" fmla="*/ 224972 h 1165416"/>
              <a:gd name="connsiteX15" fmla="*/ 4542972 w 6669315"/>
              <a:gd name="connsiteY15" fmla="*/ 29029 h 1165416"/>
              <a:gd name="connsiteX16" fmla="*/ 5007429 w 6669315"/>
              <a:gd name="connsiteY16" fmla="*/ 863600 h 1165416"/>
              <a:gd name="connsiteX17" fmla="*/ 5319486 w 6669315"/>
              <a:gd name="connsiteY17" fmla="*/ 210457 h 1165416"/>
              <a:gd name="connsiteX18" fmla="*/ 5631543 w 6669315"/>
              <a:gd name="connsiteY18" fmla="*/ 812800 h 1165416"/>
              <a:gd name="connsiteX19" fmla="*/ 5900058 w 6669315"/>
              <a:gd name="connsiteY19" fmla="*/ 667657 h 1165416"/>
              <a:gd name="connsiteX20" fmla="*/ 6088743 w 6669315"/>
              <a:gd name="connsiteY20" fmla="*/ 972457 h 1165416"/>
              <a:gd name="connsiteX21" fmla="*/ 6241143 w 6669315"/>
              <a:gd name="connsiteY21" fmla="*/ 754743 h 1165416"/>
              <a:gd name="connsiteX22" fmla="*/ 6364515 w 6669315"/>
              <a:gd name="connsiteY22" fmla="*/ 1066800 h 1165416"/>
              <a:gd name="connsiteX23" fmla="*/ 6669315 w 6669315"/>
              <a:gd name="connsiteY23" fmla="*/ 478972 h 1165416"/>
              <a:gd name="connsiteX0" fmla="*/ 0 w 6669315"/>
              <a:gd name="connsiteY0" fmla="*/ 783513 h 1230472"/>
              <a:gd name="connsiteX1" fmla="*/ 348343 w 6669315"/>
              <a:gd name="connsiteY1" fmla="*/ 246485 h 1230472"/>
              <a:gd name="connsiteX2" fmla="*/ 653143 w 6669315"/>
              <a:gd name="connsiteY2" fmla="*/ 1182656 h 1230472"/>
              <a:gd name="connsiteX3" fmla="*/ 1001486 w 6669315"/>
              <a:gd name="connsiteY3" fmla="*/ 297285 h 1230472"/>
              <a:gd name="connsiteX4" fmla="*/ 1182915 w 6669315"/>
              <a:gd name="connsiteY4" fmla="*/ 972199 h 1230472"/>
              <a:gd name="connsiteX5" fmla="*/ 1516743 w 6669315"/>
              <a:gd name="connsiteY5" fmla="*/ 65056 h 1230472"/>
              <a:gd name="connsiteX6" fmla="*/ 1770743 w 6669315"/>
              <a:gd name="connsiteY6" fmla="*/ 645628 h 1230472"/>
              <a:gd name="connsiteX7" fmla="*/ 2213429 w 6669315"/>
              <a:gd name="connsiteY7" fmla="*/ 275513 h 1230472"/>
              <a:gd name="connsiteX8" fmla="*/ 2670629 w 6669315"/>
              <a:gd name="connsiteY8" fmla="*/ 1044770 h 1230472"/>
              <a:gd name="connsiteX9" fmla="*/ 2895600 w 6669315"/>
              <a:gd name="connsiteY9" fmla="*/ 391628 h 1230472"/>
              <a:gd name="connsiteX10" fmla="*/ 3185886 w 6669315"/>
              <a:gd name="connsiteY10" fmla="*/ 130370 h 1230472"/>
              <a:gd name="connsiteX11" fmla="*/ 3577772 w 6669315"/>
              <a:gd name="connsiteY11" fmla="*/ 1081056 h 1230472"/>
              <a:gd name="connsiteX12" fmla="*/ 3831772 w 6669315"/>
              <a:gd name="connsiteY12" fmla="*/ 268256 h 1230472"/>
              <a:gd name="connsiteX13" fmla="*/ 4042229 w 6669315"/>
              <a:gd name="connsiteY13" fmla="*/ 689170 h 1230472"/>
              <a:gd name="connsiteX14" fmla="*/ 4347029 w 6669315"/>
              <a:gd name="connsiteY14" fmla="*/ 290028 h 1230472"/>
              <a:gd name="connsiteX15" fmla="*/ 4542972 w 6669315"/>
              <a:gd name="connsiteY15" fmla="*/ 94085 h 1230472"/>
              <a:gd name="connsiteX16" fmla="*/ 5007429 w 6669315"/>
              <a:gd name="connsiteY16" fmla="*/ 928656 h 1230472"/>
              <a:gd name="connsiteX17" fmla="*/ 5319486 w 6669315"/>
              <a:gd name="connsiteY17" fmla="*/ 275513 h 1230472"/>
              <a:gd name="connsiteX18" fmla="*/ 5631543 w 6669315"/>
              <a:gd name="connsiteY18" fmla="*/ 877856 h 1230472"/>
              <a:gd name="connsiteX19" fmla="*/ 5900058 w 6669315"/>
              <a:gd name="connsiteY19" fmla="*/ 732713 h 1230472"/>
              <a:gd name="connsiteX20" fmla="*/ 6088743 w 6669315"/>
              <a:gd name="connsiteY20" fmla="*/ 1037513 h 1230472"/>
              <a:gd name="connsiteX21" fmla="*/ 6241143 w 6669315"/>
              <a:gd name="connsiteY21" fmla="*/ 819799 h 1230472"/>
              <a:gd name="connsiteX22" fmla="*/ 6364515 w 6669315"/>
              <a:gd name="connsiteY22" fmla="*/ 1131856 h 1230472"/>
              <a:gd name="connsiteX23" fmla="*/ 6669315 w 6669315"/>
              <a:gd name="connsiteY23" fmla="*/ 544028 h 1230472"/>
              <a:gd name="connsiteX0" fmla="*/ 0 w 6669315"/>
              <a:gd name="connsiteY0" fmla="*/ 721258 h 1168217"/>
              <a:gd name="connsiteX1" fmla="*/ 348343 w 6669315"/>
              <a:gd name="connsiteY1" fmla="*/ 184230 h 1168217"/>
              <a:gd name="connsiteX2" fmla="*/ 653143 w 6669315"/>
              <a:gd name="connsiteY2" fmla="*/ 1120401 h 1168217"/>
              <a:gd name="connsiteX3" fmla="*/ 1001486 w 6669315"/>
              <a:gd name="connsiteY3" fmla="*/ 235030 h 1168217"/>
              <a:gd name="connsiteX4" fmla="*/ 1182915 w 6669315"/>
              <a:gd name="connsiteY4" fmla="*/ 909944 h 1168217"/>
              <a:gd name="connsiteX5" fmla="*/ 1516743 w 6669315"/>
              <a:gd name="connsiteY5" fmla="*/ 2801 h 1168217"/>
              <a:gd name="connsiteX6" fmla="*/ 1770743 w 6669315"/>
              <a:gd name="connsiteY6" fmla="*/ 583373 h 1168217"/>
              <a:gd name="connsiteX7" fmla="*/ 2213429 w 6669315"/>
              <a:gd name="connsiteY7" fmla="*/ 213258 h 1168217"/>
              <a:gd name="connsiteX8" fmla="*/ 2670629 w 6669315"/>
              <a:gd name="connsiteY8" fmla="*/ 982515 h 1168217"/>
              <a:gd name="connsiteX9" fmla="*/ 2895600 w 6669315"/>
              <a:gd name="connsiteY9" fmla="*/ 329373 h 1168217"/>
              <a:gd name="connsiteX10" fmla="*/ 3185886 w 6669315"/>
              <a:gd name="connsiteY10" fmla="*/ 68115 h 1168217"/>
              <a:gd name="connsiteX11" fmla="*/ 3577772 w 6669315"/>
              <a:gd name="connsiteY11" fmla="*/ 1018801 h 1168217"/>
              <a:gd name="connsiteX12" fmla="*/ 3831772 w 6669315"/>
              <a:gd name="connsiteY12" fmla="*/ 206001 h 1168217"/>
              <a:gd name="connsiteX13" fmla="*/ 4042229 w 6669315"/>
              <a:gd name="connsiteY13" fmla="*/ 626915 h 1168217"/>
              <a:gd name="connsiteX14" fmla="*/ 4347029 w 6669315"/>
              <a:gd name="connsiteY14" fmla="*/ 227773 h 1168217"/>
              <a:gd name="connsiteX15" fmla="*/ 4542972 w 6669315"/>
              <a:gd name="connsiteY15" fmla="*/ 31830 h 1168217"/>
              <a:gd name="connsiteX16" fmla="*/ 5007429 w 6669315"/>
              <a:gd name="connsiteY16" fmla="*/ 866401 h 1168217"/>
              <a:gd name="connsiteX17" fmla="*/ 5319486 w 6669315"/>
              <a:gd name="connsiteY17" fmla="*/ 213258 h 1168217"/>
              <a:gd name="connsiteX18" fmla="*/ 5631543 w 6669315"/>
              <a:gd name="connsiteY18" fmla="*/ 815601 h 1168217"/>
              <a:gd name="connsiteX19" fmla="*/ 5900058 w 6669315"/>
              <a:gd name="connsiteY19" fmla="*/ 670458 h 1168217"/>
              <a:gd name="connsiteX20" fmla="*/ 6088743 w 6669315"/>
              <a:gd name="connsiteY20" fmla="*/ 975258 h 1168217"/>
              <a:gd name="connsiteX21" fmla="*/ 6241143 w 6669315"/>
              <a:gd name="connsiteY21" fmla="*/ 757544 h 1168217"/>
              <a:gd name="connsiteX22" fmla="*/ 6364515 w 6669315"/>
              <a:gd name="connsiteY22" fmla="*/ 1069601 h 1168217"/>
              <a:gd name="connsiteX23" fmla="*/ 6669315 w 6669315"/>
              <a:gd name="connsiteY23" fmla="*/ 481773 h 1168217"/>
              <a:gd name="connsiteX0" fmla="*/ 0 w 6669315"/>
              <a:gd name="connsiteY0" fmla="*/ 721258 h 1168217"/>
              <a:gd name="connsiteX1" fmla="*/ 348343 w 6669315"/>
              <a:gd name="connsiteY1" fmla="*/ 184230 h 1168217"/>
              <a:gd name="connsiteX2" fmla="*/ 653143 w 6669315"/>
              <a:gd name="connsiteY2" fmla="*/ 1120401 h 1168217"/>
              <a:gd name="connsiteX3" fmla="*/ 1001486 w 6669315"/>
              <a:gd name="connsiteY3" fmla="*/ 235030 h 1168217"/>
              <a:gd name="connsiteX4" fmla="*/ 1182915 w 6669315"/>
              <a:gd name="connsiteY4" fmla="*/ 909944 h 1168217"/>
              <a:gd name="connsiteX5" fmla="*/ 1516743 w 6669315"/>
              <a:gd name="connsiteY5" fmla="*/ 2801 h 1168217"/>
              <a:gd name="connsiteX6" fmla="*/ 1770743 w 6669315"/>
              <a:gd name="connsiteY6" fmla="*/ 583373 h 1168217"/>
              <a:gd name="connsiteX7" fmla="*/ 2213429 w 6669315"/>
              <a:gd name="connsiteY7" fmla="*/ 213258 h 1168217"/>
              <a:gd name="connsiteX8" fmla="*/ 2670629 w 6669315"/>
              <a:gd name="connsiteY8" fmla="*/ 982515 h 1168217"/>
              <a:gd name="connsiteX9" fmla="*/ 2895600 w 6669315"/>
              <a:gd name="connsiteY9" fmla="*/ 329373 h 1168217"/>
              <a:gd name="connsiteX10" fmla="*/ 3185886 w 6669315"/>
              <a:gd name="connsiteY10" fmla="*/ 68115 h 1168217"/>
              <a:gd name="connsiteX11" fmla="*/ 3577772 w 6669315"/>
              <a:gd name="connsiteY11" fmla="*/ 1018801 h 1168217"/>
              <a:gd name="connsiteX12" fmla="*/ 3831772 w 6669315"/>
              <a:gd name="connsiteY12" fmla="*/ 206001 h 1168217"/>
              <a:gd name="connsiteX13" fmla="*/ 4042229 w 6669315"/>
              <a:gd name="connsiteY13" fmla="*/ 626915 h 1168217"/>
              <a:gd name="connsiteX14" fmla="*/ 4347029 w 6669315"/>
              <a:gd name="connsiteY14" fmla="*/ 227773 h 1168217"/>
              <a:gd name="connsiteX15" fmla="*/ 4542972 w 6669315"/>
              <a:gd name="connsiteY15" fmla="*/ 31830 h 1168217"/>
              <a:gd name="connsiteX16" fmla="*/ 5007429 w 6669315"/>
              <a:gd name="connsiteY16" fmla="*/ 866401 h 1168217"/>
              <a:gd name="connsiteX17" fmla="*/ 5319486 w 6669315"/>
              <a:gd name="connsiteY17" fmla="*/ 213258 h 1168217"/>
              <a:gd name="connsiteX18" fmla="*/ 5631543 w 6669315"/>
              <a:gd name="connsiteY18" fmla="*/ 815601 h 1168217"/>
              <a:gd name="connsiteX19" fmla="*/ 5900058 w 6669315"/>
              <a:gd name="connsiteY19" fmla="*/ 670458 h 1168217"/>
              <a:gd name="connsiteX20" fmla="*/ 6088743 w 6669315"/>
              <a:gd name="connsiteY20" fmla="*/ 975258 h 1168217"/>
              <a:gd name="connsiteX21" fmla="*/ 6241143 w 6669315"/>
              <a:gd name="connsiteY21" fmla="*/ 757544 h 1168217"/>
              <a:gd name="connsiteX22" fmla="*/ 6364515 w 6669315"/>
              <a:gd name="connsiteY22" fmla="*/ 1069601 h 1168217"/>
              <a:gd name="connsiteX23" fmla="*/ 6669315 w 6669315"/>
              <a:gd name="connsiteY23" fmla="*/ 481773 h 1168217"/>
              <a:gd name="connsiteX0" fmla="*/ 0 w 6669315"/>
              <a:gd name="connsiteY0" fmla="*/ 721258 h 1168217"/>
              <a:gd name="connsiteX1" fmla="*/ 348343 w 6669315"/>
              <a:gd name="connsiteY1" fmla="*/ 184230 h 1168217"/>
              <a:gd name="connsiteX2" fmla="*/ 653143 w 6669315"/>
              <a:gd name="connsiteY2" fmla="*/ 1120401 h 1168217"/>
              <a:gd name="connsiteX3" fmla="*/ 1001486 w 6669315"/>
              <a:gd name="connsiteY3" fmla="*/ 235030 h 1168217"/>
              <a:gd name="connsiteX4" fmla="*/ 1182915 w 6669315"/>
              <a:gd name="connsiteY4" fmla="*/ 909944 h 1168217"/>
              <a:gd name="connsiteX5" fmla="*/ 1516743 w 6669315"/>
              <a:gd name="connsiteY5" fmla="*/ 2801 h 1168217"/>
              <a:gd name="connsiteX6" fmla="*/ 1770743 w 6669315"/>
              <a:gd name="connsiteY6" fmla="*/ 583373 h 1168217"/>
              <a:gd name="connsiteX7" fmla="*/ 2213429 w 6669315"/>
              <a:gd name="connsiteY7" fmla="*/ 213258 h 1168217"/>
              <a:gd name="connsiteX8" fmla="*/ 2670629 w 6669315"/>
              <a:gd name="connsiteY8" fmla="*/ 982515 h 1168217"/>
              <a:gd name="connsiteX9" fmla="*/ 2895600 w 6669315"/>
              <a:gd name="connsiteY9" fmla="*/ 329373 h 1168217"/>
              <a:gd name="connsiteX10" fmla="*/ 3185886 w 6669315"/>
              <a:gd name="connsiteY10" fmla="*/ 68115 h 1168217"/>
              <a:gd name="connsiteX11" fmla="*/ 3577772 w 6669315"/>
              <a:gd name="connsiteY11" fmla="*/ 1018801 h 1168217"/>
              <a:gd name="connsiteX12" fmla="*/ 3831772 w 6669315"/>
              <a:gd name="connsiteY12" fmla="*/ 206001 h 1168217"/>
              <a:gd name="connsiteX13" fmla="*/ 4042229 w 6669315"/>
              <a:gd name="connsiteY13" fmla="*/ 626915 h 1168217"/>
              <a:gd name="connsiteX14" fmla="*/ 4347029 w 6669315"/>
              <a:gd name="connsiteY14" fmla="*/ 227773 h 1168217"/>
              <a:gd name="connsiteX15" fmla="*/ 4542972 w 6669315"/>
              <a:gd name="connsiteY15" fmla="*/ 31830 h 1168217"/>
              <a:gd name="connsiteX16" fmla="*/ 5007429 w 6669315"/>
              <a:gd name="connsiteY16" fmla="*/ 866401 h 1168217"/>
              <a:gd name="connsiteX17" fmla="*/ 5319486 w 6669315"/>
              <a:gd name="connsiteY17" fmla="*/ 213258 h 1168217"/>
              <a:gd name="connsiteX18" fmla="*/ 5631543 w 6669315"/>
              <a:gd name="connsiteY18" fmla="*/ 815601 h 1168217"/>
              <a:gd name="connsiteX19" fmla="*/ 5900058 w 6669315"/>
              <a:gd name="connsiteY19" fmla="*/ 670458 h 1168217"/>
              <a:gd name="connsiteX20" fmla="*/ 6088743 w 6669315"/>
              <a:gd name="connsiteY20" fmla="*/ 975258 h 1168217"/>
              <a:gd name="connsiteX21" fmla="*/ 6241143 w 6669315"/>
              <a:gd name="connsiteY21" fmla="*/ 757544 h 1168217"/>
              <a:gd name="connsiteX22" fmla="*/ 6364515 w 6669315"/>
              <a:gd name="connsiteY22" fmla="*/ 1069601 h 1168217"/>
              <a:gd name="connsiteX23" fmla="*/ 6669315 w 6669315"/>
              <a:gd name="connsiteY23" fmla="*/ 481773 h 1168217"/>
              <a:gd name="connsiteX0" fmla="*/ 0 w 6669315"/>
              <a:gd name="connsiteY0" fmla="*/ 721258 h 1168217"/>
              <a:gd name="connsiteX1" fmla="*/ 348343 w 6669315"/>
              <a:gd name="connsiteY1" fmla="*/ 184230 h 1168217"/>
              <a:gd name="connsiteX2" fmla="*/ 653143 w 6669315"/>
              <a:gd name="connsiteY2" fmla="*/ 1120401 h 1168217"/>
              <a:gd name="connsiteX3" fmla="*/ 1001486 w 6669315"/>
              <a:gd name="connsiteY3" fmla="*/ 235030 h 1168217"/>
              <a:gd name="connsiteX4" fmla="*/ 1182915 w 6669315"/>
              <a:gd name="connsiteY4" fmla="*/ 909944 h 1168217"/>
              <a:gd name="connsiteX5" fmla="*/ 1516743 w 6669315"/>
              <a:gd name="connsiteY5" fmla="*/ 2801 h 1168217"/>
              <a:gd name="connsiteX6" fmla="*/ 1770743 w 6669315"/>
              <a:gd name="connsiteY6" fmla="*/ 583373 h 1168217"/>
              <a:gd name="connsiteX7" fmla="*/ 2213429 w 6669315"/>
              <a:gd name="connsiteY7" fmla="*/ 213258 h 1168217"/>
              <a:gd name="connsiteX8" fmla="*/ 2670629 w 6669315"/>
              <a:gd name="connsiteY8" fmla="*/ 982515 h 1168217"/>
              <a:gd name="connsiteX9" fmla="*/ 2895600 w 6669315"/>
              <a:gd name="connsiteY9" fmla="*/ 329373 h 1168217"/>
              <a:gd name="connsiteX10" fmla="*/ 3185886 w 6669315"/>
              <a:gd name="connsiteY10" fmla="*/ 68115 h 1168217"/>
              <a:gd name="connsiteX11" fmla="*/ 3577772 w 6669315"/>
              <a:gd name="connsiteY11" fmla="*/ 1018801 h 1168217"/>
              <a:gd name="connsiteX12" fmla="*/ 3831772 w 6669315"/>
              <a:gd name="connsiteY12" fmla="*/ 206001 h 1168217"/>
              <a:gd name="connsiteX13" fmla="*/ 4042229 w 6669315"/>
              <a:gd name="connsiteY13" fmla="*/ 626915 h 1168217"/>
              <a:gd name="connsiteX14" fmla="*/ 4347029 w 6669315"/>
              <a:gd name="connsiteY14" fmla="*/ 227773 h 1168217"/>
              <a:gd name="connsiteX15" fmla="*/ 4542972 w 6669315"/>
              <a:gd name="connsiteY15" fmla="*/ 31830 h 1168217"/>
              <a:gd name="connsiteX16" fmla="*/ 5007429 w 6669315"/>
              <a:gd name="connsiteY16" fmla="*/ 866401 h 1168217"/>
              <a:gd name="connsiteX17" fmla="*/ 5319486 w 6669315"/>
              <a:gd name="connsiteY17" fmla="*/ 213258 h 1168217"/>
              <a:gd name="connsiteX18" fmla="*/ 5631543 w 6669315"/>
              <a:gd name="connsiteY18" fmla="*/ 815601 h 1168217"/>
              <a:gd name="connsiteX19" fmla="*/ 5900058 w 6669315"/>
              <a:gd name="connsiteY19" fmla="*/ 670458 h 1168217"/>
              <a:gd name="connsiteX20" fmla="*/ 6088743 w 6669315"/>
              <a:gd name="connsiteY20" fmla="*/ 975258 h 1168217"/>
              <a:gd name="connsiteX21" fmla="*/ 6241143 w 6669315"/>
              <a:gd name="connsiteY21" fmla="*/ 757544 h 1168217"/>
              <a:gd name="connsiteX22" fmla="*/ 6364515 w 6669315"/>
              <a:gd name="connsiteY22" fmla="*/ 1069601 h 1168217"/>
              <a:gd name="connsiteX23" fmla="*/ 6669315 w 6669315"/>
              <a:gd name="connsiteY23" fmla="*/ 481773 h 1168217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4992915 w 6669315"/>
              <a:gd name="connsiteY17" fmla="*/ 890941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116287 w 6669315"/>
              <a:gd name="connsiteY17" fmla="*/ 912713 h 1214528"/>
              <a:gd name="connsiteX18" fmla="*/ 5319486 w 6669315"/>
              <a:gd name="connsiteY18" fmla="*/ 259569 h 1214528"/>
              <a:gd name="connsiteX19" fmla="*/ 5631543 w 6669315"/>
              <a:gd name="connsiteY19" fmla="*/ 861912 h 1214528"/>
              <a:gd name="connsiteX20" fmla="*/ 5900058 w 6669315"/>
              <a:gd name="connsiteY20" fmla="*/ 716769 h 1214528"/>
              <a:gd name="connsiteX21" fmla="*/ 6088743 w 6669315"/>
              <a:gd name="connsiteY21" fmla="*/ 1021569 h 1214528"/>
              <a:gd name="connsiteX22" fmla="*/ 6241143 w 6669315"/>
              <a:gd name="connsiteY22" fmla="*/ 803855 h 1214528"/>
              <a:gd name="connsiteX23" fmla="*/ 6364515 w 6669315"/>
              <a:gd name="connsiteY23" fmla="*/ 1115912 h 1214528"/>
              <a:gd name="connsiteX24" fmla="*/ 6669315 w 6669315"/>
              <a:gd name="connsiteY24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31772 w 6669315"/>
              <a:gd name="connsiteY12" fmla="*/ 252312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84526 w 6669315"/>
              <a:gd name="connsiteY12" fmla="*/ 810624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84526 w 6669315"/>
              <a:gd name="connsiteY12" fmla="*/ 810624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84526 w 6669315"/>
              <a:gd name="connsiteY12" fmla="*/ 810624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84526 w 6669315"/>
              <a:gd name="connsiteY12" fmla="*/ 810624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67569 h 1214528"/>
              <a:gd name="connsiteX1" fmla="*/ 348343 w 6669315"/>
              <a:gd name="connsiteY1" fmla="*/ 230541 h 1214528"/>
              <a:gd name="connsiteX2" fmla="*/ 653143 w 6669315"/>
              <a:gd name="connsiteY2" fmla="*/ 1166712 h 1214528"/>
              <a:gd name="connsiteX3" fmla="*/ 1001486 w 6669315"/>
              <a:gd name="connsiteY3" fmla="*/ 281341 h 1214528"/>
              <a:gd name="connsiteX4" fmla="*/ 1182915 w 6669315"/>
              <a:gd name="connsiteY4" fmla="*/ 956255 h 1214528"/>
              <a:gd name="connsiteX5" fmla="*/ 1516743 w 6669315"/>
              <a:gd name="connsiteY5" fmla="*/ 49112 h 1214528"/>
              <a:gd name="connsiteX6" fmla="*/ 1770743 w 6669315"/>
              <a:gd name="connsiteY6" fmla="*/ 629684 h 1214528"/>
              <a:gd name="connsiteX7" fmla="*/ 2213429 w 6669315"/>
              <a:gd name="connsiteY7" fmla="*/ 259569 h 1214528"/>
              <a:gd name="connsiteX8" fmla="*/ 2670629 w 6669315"/>
              <a:gd name="connsiteY8" fmla="*/ 1028826 h 1214528"/>
              <a:gd name="connsiteX9" fmla="*/ 2895600 w 6669315"/>
              <a:gd name="connsiteY9" fmla="*/ 375684 h 1214528"/>
              <a:gd name="connsiteX10" fmla="*/ 3185886 w 6669315"/>
              <a:gd name="connsiteY10" fmla="*/ 114426 h 1214528"/>
              <a:gd name="connsiteX11" fmla="*/ 3577772 w 6669315"/>
              <a:gd name="connsiteY11" fmla="*/ 1065112 h 1214528"/>
              <a:gd name="connsiteX12" fmla="*/ 3884526 w 6669315"/>
              <a:gd name="connsiteY12" fmla="*/ 810624 h 1214528"/>
              <a:gd name="connsiteX13" fmla="*/ 4042229 w 6669315"/>
              <a:gd name="connsiteY13" fmla="*/ 673226 h 1214528"/>
              <a:gd name="connsiteX14" fmla="*/ 4347029 w 6669315"/>
              <a:gd name="connsiteY14" fmla="*/ 274084 h 1214528"/>
              <a:gd name="connsiteX15" fmla="*/ 4542972 w 6669315"/>
              <a:gd name="connsiteY15" fmla="*/ 78141 h 1214528"/>
              <a:gd name="connsiteX16" fmla="*/ 5007429 w 6669315"/>
              <a:gd name="connsiteY16" fmla="*/ 912712 h 1214528"/>
              <a:gd name="connsiteX17" fmla="*/ 5319486 w 6669315"/>
              <a:gd name="connsiteY17" fmla="*/ 259569 h 1214528"/>
              <a:gd name="connsiteX18" fmla="*/ 5631543 w 6669315"/>
              <a:gd name="connsiteY18" fmla="*/ 861912 h 1214528"/>
              <a:gd name="connsiteX19" fmla="*/ 5900058 w 6669315"/>
              <a:gd name="connsiteY19" fmla="*/ 716769 h 1214528"/>
              <a:gd name="connsiteX20" fmla="*/ 6088743 w 6669315"/>
              <a:gd name="connsiteY20" fmla="*/ 1021569 h 1214528"/>
              <a:gd name="connsiteX21" fmla="*/ 6241143 w 6669315"/>
              <a:gd name="connsiteY21" fmla="*/ 803855 h 1214528"/>
              <a:gd name="connsiteX22" fmla="*/ 6364515 w 6669315"/>
              <a:gd name="connsiteY22" fmla="*/ 1115912 h 1214528"/>
              <a:gd name="connsiteX23" fmla="*/ 6669315 w 6669315"/>
              <a:gd name="connsiteY23" fmla="*/ 528084 h 1214528"/>
              <a:gd name="connsiteX0" fmla="*/ 0 w 6669315"/>
              <a:gd name="connsiteY0" fmla="*/ 740360 h 1187319"/>
              <a:gd name="connsiteX1" fmla="*/ 348343 w 6669315"/>
              <a:gd name="connsiteY1" fmla="*/ 203332 h 1187319"/>
              <a:gd name="connsiteX2" fmla="*/ 653143 w 6669315"/>
              <a:gd name="connsiteY2" fmla="*/ 1139503 h 1187319"/>
              <a:gd name="connsiteX3" fmla="*/ 1001486 w 6669315"/>
              <a:gd name="connsiteY3" fmla="*/ 254132 h 1187319"/>
              <a:gd name="connsiteX4" fmla="*/ 1182915 w 6669315"/>
              <a:gd name="connsiteY4" fmla="*/ 929046 h 1187319"/>
              <a:gd name="connsiteX5" fmla="*/ 1516743 w 6669315"/>
              <a:gd name="connsiteY5" fmla="*/ 21903 h 1187319"/>
              <a:gd name="connsiteX6" fmla="*/ 1770743 w 6669315"/>
              <a:gd name="connsiteY6" fmla="*/ 602475 h 1187319"/>
              <a:gd name="connsiteX7" fmla="*/ 2213429 w 6669315"/>
              <a:gd name="connsiteY7" fmla="*/ 232360 h 1187319"/>
              <a:gd name="connsiteX8" fmla="*/ 2670629 w 6669315"/>
              <a:gd name="connsiteY8" fmla="*/ 1001617 h 1187319"/>
              <a:gd name="connsiteX9" fmla="*/ 2895600 w 6669315"/>
              <a:gd name="connsiteY9" fmla="*/ 348475 h 1187319"/>
              <a:gd name="connsiteX10" fmla="*/ 3185886 w 6669315"/>
              <a:gd name="connsiteY10" fmla="*/ 87217 h 1187319"/>
              <a:gd name="connsiteX11" fmla="*/ 3577772 w 6669315"/>
              <a:gd name="connsiteY11" fmla="*/ 1037903 h 1187319"/>
              <a:gd name="connsiteX12" fmla="*/ 3884526 w 6669315"/>
              <a:gd name="connsiteY12" fmla="*/ 783415 h 1187319"/>
              <a:gd name="connsiteX13" fmla="*/ 4042229 w 6669315"/>
              <a:gd name="connsiteY13" fmla="*/ 646017 h 1187319"/>
              <a:gd name="connsiteX14" fmla="*/ 4347029 w 6669315"/>
              <a:gd name="connsiteY14" fmla="*/ 246875 h 1187319"/>
              <a:gd name="connsiteX15" fmla="*/ 4542972 w 6669315"/>
              <a:gd name="connsiteY15" fmla="*/ 50932 h 1187319"/>
              <a:gd name="connsiteX16" fmla="*/ 5007429 w 6669315"/>
              <a:gd name="connsiteY16" fmla="*/ 885503 h 1187319"/>
              <a:gd name="connsiteX17" fmla="*/ 5319486 w 6669315"/>
              <a:gd name="connsiteY17" fmla="*/ 232360 h 1187319"/>
              <a:gd name="connsiteX18" fmla="*/ 5631543 w 6669315"/>
              <a:gd name="connsiteY18" fmla="*/ 834703 h 1187319"/>
              <a:gd name="connsiteX19" fmla="*/ 5900058 w 6669315"/>
              <a:gd name="connsiteY19" fmla="*/ 689560 h 1187319"/>
              <a:gd name="connsiteX20" fmla="*/ 6088743 w 6669315"/>
              <a:gd name="connsiteY20" fmla="*/ 994360 h 1187319"/>
              <a:gd name="connsiteX21" fmla="*/ 6241143 w 6669315"/>
              <a:gd name="connsiteY21" fmla="*/ 776646 h 1187319"/>
              <a:gd name="connsiteX22" fmla="*/ 6364515 w 6669315"/>
              <a:gd name="connsiteY22" fmla="*/ 1088703 h 1187319"/>
              <a:gd name="connsiteX23" fmla="*/ 6669315 w 6669315"/>
              <a:gd name="connsiteY23" fmla="*/ 500875 h 1187319"/>
              <a:gd name="connsiteX0" fmla="*/ 0 w 6669315"/>
              <a:gd name="connsiteY0" fmla="*/ 740360 h 1187319"/>
              <a:gd name="connsiteX1" fmla="*/ 348343 w 6669315"/>
              <a:gd name="connsiteY1" fmla="*/ 203332 h 1187319"/>
              <a:gd name="connsiteX2" fmla="*/ 653143 w 6669315"/>
              <a:gd name="connsiteY2" fmla="*/ 1139503 h 1187319"/>
              <a:gd name="connsiteX3" fmla="*/ 1001486 w 6669315"/>
              <a:gd name="connsiteY3" fmla="*/ 254132 h 1187319"/>
              <a:gd name="connsiteX4" fmla="*/ 1182915 w 6669315"/>
              <a:gd name="connsiteY4" fmla="*/ 929046 h 1187319"/>
              <a:gd name="connsiteX5" fmla="*/ 1516743 w 6669315"/>
              <a:gd name="connsiteY5" fmla="*/ 21903 h 1187319"/>
              <a:gd name="connsiteX6" fmla="*/ 1770743 w 6669315"/>
              <a:gd name="connsiteY6" fmla="*/ 602475 h 1187319"/>
              <a:gd name="connsiteX7" fmla="*/ 2213429 w 6669315"/>
              <a:gd name="connsiteY7" fmla="*/ 232360 h 1187319"/>
              <a:gd name="connsiteX8" fmla="*/ 2670629 w 6669315"/>
              <a:gd name="connsiteY8" fmla="*/ 1001617 h 1187319"/>
              <a:gd name="connsiteX9" fmla="*/ 2895600 w 6669315"/>
              <a:gd name="connsiteY9" fmla="*/ 348475 h 1187319"/>
              <a:gd name="connsiteX10" fmla="*/ 3185886 w 6669315"/>
              <a:gd name="connsiteY10" fmla="*/ 87217 h 1187319"/>
              <a:gd name="connsiteX11" fmla="*/ 3577772 w 6669315"/>
              <a:gd name="connsiteY11" fmla="*/ 1037903 h 1187319"/>
              <a:gd name="connsiteX12" fmla="*/ 3884526 w 6669315"/>
              <a:gd name="connsiteY12" fmla="*/ 783415 h 1187319"/>
              <a:gd name="connsiteX13" fmla="*/ 4042229 w 6669315"/>
              <a:gd name="connsiteY13" fmla="*/ 646017 h 1187319"/>
              <a:gd name="connsiteX14" fmla="*/ 4347029 w 6669315"/>
              <a:gd name="connsiteY14" fmla="*/ 246875 h 1187319"/>
              <a:gd name="connsiteX15" fmla="*/ 4542972 w 6669315"/>
              <a:gd name="connsiteY15" fmla="*/ 50932 h 1187319"/>
              <a:gd name="connsiteX16" fmla="*/ 5007429 w 6669315"/>
              <a:gd name="connsiteY16" fmla="*/ 885503 h 1187319"/>
              <a:gd name="connsiteX17" fmla="*/ 5319486 w 6669315"/>
              <a:gd name="connsiteY17" fmla="*/ 232360 h 1187319"/>
              <a:gd name="connsiteX18" fmla="*/ 5631543 w 6669315"/>
              <a:gd name="connsiteY18" fmla="*/ 834703 h 1187319"/>
              <a:gd name="connsiteX19" fmla="*/ 5900058 w 6669315"/>
              <a:gd name="connsiteY19" fmla="*/ 689560 h 1187319"/>
              <a:gd name="connsiteX20" fmla="*/ 6088743 w 6669315"/>
              <a:gd name="connsiteY20" fmla="*/ 994360 h 1187319"/>
              <a:gd name="connsiteX21" fmla="*/ 6241143 w 6669315"/>
              <a:gd name="connsiteY21" fmla="*/ 776646 h 1187319"/>
              <a:gd name="connsiteX22" fmla="*/ 6364515 w 6669315"/>
              <a:gd name="connsiteY22" fmla="*/ 1088703 h 1187319"/>
              <a:gd name="connsiteX23" fmla="*/ 6669315 w 6669315"/>
              <a:gd name="connsiteY23" fmla="*/ 500875 h 1187319"/>
              <a:gd name="connsiteX0" fmla="*/ 0 w 6669315"/>
              <a:gd name="connsiteY0" fmla="*/ 740360 h 1187319"/>
              <a:gd name="connsiteX1" fmla="*/ 348343 w 6669315"/>
              <a:gd name="connsiteY1" fmla="*/ 203332 h 1187319"/>
              <a:gd name="connsiteX2" fmla="*/ 653143 w 6669315"/>
              <a:gd name="connsiteY2" fmla="*/ 1139503 h 1187319"/>
              <a:gd name="connsiteX3" fmla="*/ 1001486 w 6669315"/>
              <a:gd name="connsiteY3" fmla="*/ 254132 h 1187319"/>
              <a:gd name="connsiteX4" fmla="*/ 1182915 w 6669315"/>
              <a:gd name="connsiteY4" fmla="*/ 929046 h 1187319"/>
              <a:gd name="connsiteX5" fmla="*/ 1516743 w 6669315"/>
              <a:gd name="connsiteY5" fmla="*/ 21903 h 1187319"/>
              <a:gd name="connsiteX6" fmla="*/ 1770743 w 6669315"/>
              <a:gd name="connsiteY6" fmla="*/ 602475 h 1187319"/>
              <a:gd name="connsiteX7" fmla="*/ 2213429 w 6669315"/>
              <a:gd name="connsiteY7" fmla="*/ 232360 h 1187319"/>
              <a:gd name="connsiteX8" fmla="*/ 2670629 w 6669315"/>
              <a:gd name="connsiteY8" fmla="*/ 1001617 h 1187319"/>
              <a:gd name="connsiteX9" fmla="*/ 2895600 w 6669315"/>
              <a:gd name="connsiteY9" fmla="*/ 348475 h 1187319"/>
              <a:gd name="connsiteX10" fmla="*/ 3185886 w 6669315"/>
              <a:gd name="connsiteY10" fmla="*/ 87217 h 1187319"/>
              <a:gd name="connsiteX11" fmla="*/ 3577772 w 6669315"/>
              <a:gd name="connsiteY11" fmla="*/ 1037903 h 1187319"/>
              <a:gd name="connsiteX12" fmla="*/ 3884526 w 6669315"/>
              <a:gd name="connsiteY12" fmla="*/ 783415 h 1187319"/>
              <a:gd name="connsiteX13" fmla="*/ 4042229 w 6669315"/>
              <a:gd name="connsiteY13" fmla="*/ 646017 h 1187319"/>
              <a:gd name="connsiteX14" fmla="*/ 4347029 w 6669315"/>
              <a:gd name="connsiteY14" fmla="*/ 246875 h 1187319"/>
              <a:gd name="connsiteX15" fmla="*/ 4542972 w 6669315"/>
              <a:gd name="connsiteY15" fmla="*/ 50932 h 1187319"/>
              <a:gd name="connsiteX16" fmla="*/ 5007429 w 6669315"/>
              <a:gd name="connsiteY16" fmla="*/ 885503 h 1187319"/>
              <a:gd name="connsiteX17" fmla="*/ 5319486 w 6669315"/>
              <a:gd name="connsiteY17" fmla="*/ 232360 h 1187319"/>
              <a:gd name="connsiteX18" fmla="*/ 5631543 w 6669315"/>
              <a:gd name="connsiteY18" fmla="*/ 834703 h 1187319"/>
              <a:gd name="connsiteX19" fmla="*/ 5900058 w 6669315"/>
              <a:gd name="connsiteY19" fmla="*/ 689560 h 1187319"/>
              <a:gd name="connsiteX20" fmla="*/ 6088743 w 6669315"/>
              <a:gd name="connsiteY20" fmla="*/ 994360 h 1187319"/>
              <a:gd name="connsiteX21" fmla="*/ 6241143 w 6669315"/>
              <a:gd name="connsiteY21" fmla="*/ 776646 h 1187319"/>
              <a:gd name="connsiteX22" fmla="*/ 6364515 w 6669315"/>
              <a:gd name="connsiteY22" fmla="*/ 1088703 h 1187319"/>
              <a:gd name="connsiteX23" fmla="*/ 6669315 w 6669315"/>
              <a:gd name="connsiteY23" fmla="*/ 500875 h 1187319"/>
              <a:gd name="connsiteX0" fmla="*/ 0 w 6669315"/>
              <a:gd name="connsiteY0" fmla="*/ 740360 h 1187319"/>
              <a:gd name="connsiteX1" fmla="*/ 348343 w 6669315"/>
              <a:gd name="connsiteY1" fmla="*/ 203332 h 1187319"/>
              <a:gd name="connsiteX2" fmla="*/ 653143 w 6669315"/>
              <a:gd name="connsiteY2" fmla="*/ 1139503 h 1187319"/>
              <a:gd name="connsiteX3" fmla="*/ 1001486 w 6669315"/>
              <a:gd name="connsiteY3" fmla="*/ 254132 h 1187319"/>
              <a:gd name="connsiteX4" fmla="*/ 1182915 w 6669315"/>
              <a:gd name="connsiteY4" fmla="*/ 929046 h 1187319"/>
              <a:gd name="connsiteX5" fmla="*/ 1516743 w 6669315"/>
              <a:gd name="connsiteY5" fmla="*/ 21903 h 1187319"/>
              <a:gd name="connsiteX6" fmla="*/ 1770743 w 6669315"/>
              <a:gd name="connsiteY6" fmla="*/ 602475 h 1187319"/>
              <a:gd name="connsiteX7" fmla="*/ 2213429 w 6669315"/>
              <a:gd name="connsiteY7" fmla="*/ 232360 h 1187319"/>
              <a:gd name="connsiteX8" fmla="*/ 2670629 w 6669315"/>
              <a:gd name="connsiteY8" fmla="*/ 1001617 h 1187319"/>
              <a:gd name="connsiteX9" fmla="*/ 2895600 w 6669315"/>
              <a:gd name="connsiteY9" fmla="*/ 348475 h 1187319"/>
              <a:gd name="connsiteX10" fmla="*/ 3185886 w 6669315"/>
              <a:gd name="connsiteY10" fmla="*/ 87217 h 1187319"/>
              <a:gd name="connsiteX11" fmla="*/ 3577772 w 6669315"/>
              <a:gd name="connsiteY11" fmla="*/ 1037903 h 1187319"/>
              <a:gd name="connsiteX12" fmla="*/ 3884526 w 6669315"/>
              <a:gd name="connsiteY12" fmla="*/ 783415 h 1187319"/>
              <a:gd name="connsiteX13" fmla="*/ 4042229 w 6669315"/>
              <a:gd name="connsiteY13" fmla="*/ 646017 h 1187319"/>
              <a:gd name="connsiteX14" fmla="*/ 4347029 w 6669315"/>
              <a:gd name="connsiteY14" fmla="*/ 246875 h 1187319"/>
              <a:gd name="connsiteX15" fmla="*/ 4542972 w 6669315"/>
              <a:gd name="connsiteY15" fmla="*/ 50932 h 1187319"/>
              <a:gd name="connsiteX16" fmla="*/ 5007429 w 6669315"/>
              <a:gd name="connsiteY16" fmla="*/ 885503 h 1187319"/>
              <a:gd name="connsiteX17" fmla="*/ 5319486 w 6669315"/>
              <a:gd name="connsiteY17" fmla="*/ 232360 h 1187319"/>
              <a:gd name="connsiteX18" fmla="*/ 5631543 w 6669315"/>
              <a:gd name="connsiteY18" fmla="*/ 834703 h 1187319"/>
              <a:gd name="connsiteX19" fmla="*/ 5900058 w 6669315"/>
              <a:gd name="connsiteY19" fmla="*/ 689560 h 1187319"/>
              <a:gd name="connsiteX20" fmla="*/ 6088743 w 6669315"/>
              <a:gd name="connsiteY20" fmla="*/ 994360 h 1187319"/>
              <a:gd name="connsiteX21" fmla="*/ 6241143 w 6669315"/>
              <a:gd name="connsiteY21" fmla="*/ 776646 h 1187319"/>
              <a:gd name="connsiteX22" fmla="*/ 6364515 w 6669315"/>
              <a:gd name="connsiteY22" fmla="*/ 1088703 h 1187319"/>
              <a:gd name="connsiteX23" fmla="*/ 6669315 w 6669315"/>
              <a:gd name="connsiteY23" fmla="*/ 500875 h 1187319"/>
              <a:gd name="connsiteX0" fmla="*/ 0 w 6669315"/>
              <a:gd name="connsiteY0" fmla="*/ 740360 h 1187319"/>
              <a:gd name="connsiteX1" fmla="*/ 348343 w 6669315"/>
              <a:gd name="connsiteY1" fmla="*/ 203332 h 1187319"/>
              <a:gd name="connsiteX2" fmla="*/ 653143 w 6669315"/>
              <a:gd name="connsiteY2" fmla="*/ 1139503 h 1187319"/>
              <a:gd name="connsiteX3" fmla="*/ 1001486 w 6669315"/>
              <a:gd name="connsiteY3" fmla="*/ 254132 h 1187319"/>
              <a:gd name="connsiteX4" fmla="*/ 1200500 w 6669315"/>
              <a:gd name="connsiteY4" fmla="*/ 357546 h 1187319"/>
              <a:gd name="connsiteX5" fmla="*/ 1516743 w 6669315"/>
              <a:gd name="connsiteY5" fmla="*/ 21903 h 1187319"/>
              <a:gd name="connsiteX6" fmla="*/ 1770743 w 6669315"/>
              <a:gd name="connsiteY6" fmla="*/ 602475 h 1187319"/>
              <a:gd name="connsiteX7" fmla="*/ 2213429 w 6669315"/>
              <a:gd name="connsiteY7" fmla="*/ 232360 h 1187319"/>
              <a:gd name="connsiteX8" fmla="*/ 2670629 w 6669315"/>
              <a:gd name="connsiteY8" fmla="*/ 1001617 h 1187319"/>
              <a:gd name="connsiteX9" fmla="*/ 2895600 w 6669315"/>
              <a:gd name="connsiteY9" fmla="*/ 348475 h 1187319"/>
              <a:gd name="connsiteX10" fmla="*/ 3185886 w 6669315"/>
              <a:gd name="connsiteY10" fmla="*/ 87217 h 1187319"/>
              <a:gd name="connsiteX11" fmla="*/ 3577772 w 6669315"/>
              <a:gd name="connsiteY11" fmla="*/ 1037903 h 1187319"/>
              <a:gd name="connsiteX12" fmla="*/ 3884526 w 6669315"/>
              <a:gd name="connsiteY12" fmla="*/ 783415 h 1187319"/>
              <a:gd name="connsiteX13" fmla="*/ 4042229 w 6669315"/>
              <a:gd name="connsiteY13" fmla="*/ 646017 h 1187319"/>
              <a:gd name="connsiteX14" fmla="*/ 4347029 w 6669315"/>
              <a:gd name="connsiteY14" fmla="*/ 246875 h 1187319"/>
              <a:gd name="connsiteX15" fmla="*/ 4542972 w 6669315"/>
              <a:gd name="connsiteY15" fmla="*/ 50932 h 1187319"/>
              <a:gd name="connsiteX16" fmla="*/ 5007429 w 6669315"/>
              <a:gd name="connsiteY16" fmla="*/ 885503 h 1187319"/>
              <a:gd name="connsiteX17" fmla="*/ 5319486 w 6669315"/>
              <a:gd name="connsiteY17" fmla="*/ 232360 h 1187319"/>
              <a:gd name="connsiteX18" fmla="*/ 5631543 w 6669315"/>
              <a:gd name="connsiteY18" fmla="*/ 834703 h 1187319"/>
              <a:gd name="connsiteX19" fmla="*/ 5900058 w 6669315"/>
              <a:gd name="connsiteY19" fmla="*/ 689560 h 1187319"/>
              <a:gd name="connsiteX20" fmla="*/ 6088743 w 6669315"/>
              <a:gd name="connsiteY20" fmla="*/ 994360 h 1187319"/>
              <a:gd name="connsiteX21" fmla="*/ 6241143 w 6669315"/>
              <a:gd name="connsiteY21" fmla="*/ 776646 h 1187319"/>
              <a:gd name="connsiteX22" fmla="*/ 6364515 w 6669315"/>
              <a:gd name="connsiteY22" fmla="*/ 1088703 h 1187319"/>
              <a:gd name="connsiteX23" fmla="*/ 6669315 w 6669315"/>
              <a:gd name="connsiteY23" fmla="*/ 500875 h 1187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669315" h="1187319">
                <a:moveTo>
                  <a:pt x="0" y="740360"/>
                </a:moveTo>
                <a:cubicBezTo>
                  <a:pt x="116114" y="561351"/>
                  <a:pt x="239486" y="136808"/>
                  <a:pt x="348343" y="203332"/>
                </a:cubicBezTo>
                <a:cubicBezTo>
                  <a:pt x="457200" y="269856"/>
                  <a:pt x="537029" y="1434627"/>
                  <a:pt x="653143" y="1139503"/>
                </a:cubicBezTo>
                <a:cubicBezTo>
                  <a:pt x="769257" y="844379"/>
                  <a:pt x="910260" y="384458"/>
                  <a:pt x="1001486" y="254132"/>
                </a:cubicBezTo>
                <a:cubicBezTo>
                  <a:pt x="1092712" y="123806"/>
                  <a:pt x="1084828" y="387365"/>
                  <a:pt x="1200500" y="357546"/>
                </a:cubicBezTo>
                <a:cubicBezTo>
                  <a:pt x="1316172" y="327727"/>
                  <a:pt x="1421702" y="-18919"/>
                  <a:pt x="1516743" y="21903"/>
                </a:cubicBezTo>
                <a:cubicBezTo>
                  <a:pt x="1611784" y="62725"/>
                  <a:pt x="1645161" y="598359"/>
                  <a:pt x="1770743" y="602475"/>
                </a:cubicBezTo>
                <a:cubicBezTo>
                  <a:pt x="1896325" y="606591"/>
                  <a:pt x="2101036" y="228244"/>
                  <a:pt x="2213429" y="232360"/>
                </a:cubicBezTo>
                <a:cubicBezTo>
                  <a:pt x="2325822" y="236476"/>
                  <a:pt x="2525300" y="1012712"/>
                  <a:pt x="2670629" y="1001617"/>
                </a:cubicBezTo>
                <a:cubicBezTo>
                  <a:pt x="2815958" y="990522"/>
                  <a:pt x="2765762" y="272275"/>
                  <a:pt x="2895600" y="348475"/>
                </a:cubicBezTo>
                <a:cubicBezTo>
                  <a:pt x="3025438" y="424675"/>
                  <a:pt x="3055257" y="-229678"/>
                  <a:pt x="3185886" y="87217"/>
                </a:cubicBezTo>
                <a:cubicBezTo>
                  <a:pt x="3316515" y="404112"/>
                  <a:pt x="3461332" y="921870"/>
                  <a:pt x="3577772" y="1037903"/>
                </a:cubicBezTo>
                <a:cubicBezTo>
                  <a:pt x="3694212" y="1153936"/>
                  <a:pt x="3814374" y="643110"/>
                  <a:pt x="3884526" y="783415"/>
                </a:cubicBezTo>
                <a:cubicBezTo>
                  <a:pt x="3954678" y="923720"/>
                  <a:pt x="3965145" y="735440"/>
                  <a:pt x="4042229" y="646017"/>
                </a:cubicBezTo>
                <a:cubicBezTo>
                  <a:pt x="4119313" y="556594"/>
                  <a:pt x="4268526" y="184700"/>
                  <a:pt x="4347029" y="246875"/>
                </a:cubicBezTo>
                <a:cubicBezTo>
                  <a:pt x="4425532" y="309050"/>
                  <a:pt x="4454886" y="58794"/>
                  <a:pt x="4542972" y="50932"/>
                </a:cubicBezTo>
                <a:cubicBezTo>
                  <a:pt x="4631058" y="43070"/>
                  <a:pt x="4903410" y="905391"/>
                  <a:pt x="5007429" y="885503"/>
                </a:cubicBezTo>
                <a:cubicBezTo>
                  <a:pt x="5111448" y="865615"/>
                  <a:pt x="5215467" y="450074"/>
                  <a:pt x="5319486" y="232360"/>
                </a:cubicBezTo>
                <a:cubicBezTo>
                  <a:pt x="5405362" y="223893"/>
                  <a:pt x="5542038" y="883084"/>
                  <a:pt x="5631543" y="834703"/>
                </a:cubicBezTo>
                <a:cubicBezTo>
                  <a:pt x="5721048" y="786322"/>
                  <a:pt x="5838372" y="691979"/>
                  <a:pt x="5900058" y="689560"/>
                </a:cubicBezTo>
                <a:cubicBezTo>
                  <a:pt x="5961744" y="687141"/>
                  <a:pt x="6016172" y="994360"/>
                  <a:pt x="6088743" y="994360"/>
                </a:cubicBezTo>
                <a:cubicBezTo>
                  <a:pt x="6161314" y="994360"/>
                  <a:pt x="6173410" y="789950"/>
                  <a:pt x="6241143" y="776646"/>
                </a:cubicBezTo>
                <a:cubicBezTo>
                  <a:pt x="6308876" y="763342"/>
                  <a:pt x="6248401" y="1117732"/>
                  <a:pt x="6364515" y="1088703"/>
                </a:cubicBezTo>
                <a:cubicBezTo>
                  <a:pt x="6480629" y="1059674"/>
                  <a:pt x="6567715" y="696818"/>
                  <a:pt x="6669315" y="500875"/>
                </a:cubicBezTo>
              </a:path>
            </a:pathLst>
          </a:cu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524291-18E7-9C1E-01B1-474026B3F214}"/>
              </a:ext>
            </a:extLst>
          </p:cNvPr>
          <p:cNvSpPr/>
          <p:nvPr/>
        </p:nvSpPr>
        <p:spPr>
          <a:xfrm>
            <a:off x="2307771" y="1959430"/>
            <a:ext cx="6683829" cy="241662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528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 30">
            <a:extLst>
              <a:ext uri="{FF2B5EF4-FFF2-40B4-BE49-F238E27FC236}">
                <a16:creationId xmlns:a16="http://schemas.microsoft.com/office/drawing/2014/main" id="{D95B4197-39D4-A85D-4B7F-C914C247F11F}"/>
              </a:ext>
            </a:extLst>
          </p:cNvPr>
          <p:cNvSpPr/>
          <p:nvPr/>
        </p:nvSpPr>
        <p:spPr>
          <a:xfrm>
            <a:off x="2315215" y="2215918"/>
            <a:ext cx="6671121" cy="1915568"/>
          </a:xfrm>
          <a:custGeom>
            <a:avLst/>
            <a:gdLst>
              <a:gd name="connsiteX0" fmla="*/ 133959 w 6858473"/>
              <a:gd name="connsiteY0" fmla="*/ 48422 h 1969288"/>
              <a:gd name="connsiteX1" fmla="*/ 1241918 w 6858473"/>
              <a:gd name="connsiteY1" fmla="*/ 562355 h 1969288"/>
              <a:gd name="connsiteX2" fmla="*/ 1629036 w 6858473"/>
              <a:gd name="connsiteY2" fmla="*/ 428866 h 1969288"/>
              <a:gd name="connsiteX3" fmla="*/ 2203039 w 6858473"/>
              <a:gd name="connsiteY3" fmla="*/ 1163056 h 1969288"/>
              <a:gd name="connsiteX4" fmla="*/ 3090742 w 6858473"/>
              <a:gd name="connsiteY4" fmla="*/ 195260 h 1969288"/>
              <a:gd name="connsiteX5" fmla="*/ 4559121 w 6858473"/>
              <a:gd name="connsiteY5" fmla="*/ 355447 h 1969288"/>
              <a:gd name="connsiteX6" fmla="*/ 5286636 w 6858473"/>
              <a:gd name="connsiteY6" fmla="*/ 342098 h 1969288"/>
              <a:gd name="connsiteX7" fmla="*/ 5607010 w 6858473"/>
              <a:gd name="connsiteY7" fmla="*/ 842682 h 1969288"/>
              <a:gd name="connsiteX8" fmla="*/ 5920709 w 6858473"/>
              <a:gd name="connsiteY8" fmla="*/ 709193 h 1969288"/>
              <a:gd name="connsiteX9" fmla="*/ 6281130 w 6858473"/>
              <a:gd name="connsiteY9" fmla="*/ 1203103 h 1969288"/>
              <a:gd name="connsiteX10" fmla="*/ 6795063 w 6858473"/>
              <a:gd name="connsiteY10" fmla="*/ 382145 h 1969288"/>
              <a:gd name="connsiteX11" fmla="*/ 6795063 w 6858473"/>
              <a:gd name="connsiteY11" fmla="*/ 1837176 h 1969288"/>
              <a:gd name="connsiteX12" fmla="*/ 6294479 w 6858473"/>
              <a:gd name="connsiteY12" fmla="*/ 1296545 h 1969288"/>
              <a:gd name="connsiteX13" fmla="*/ 5807244 w 6858473"/>
              <a:gd name="connsiteY13" fmla="*/ 1510127 h 1969288"/>
              <a:gd name="connsiteX14" fmla="*/ 5520242 w 6858473"/>
              <a:gd name="connsiteY14" fmla="*/ 982846 h 1969288"/>
              <a:gd name="connsiteX15" fmla="*/ 4986286 w 6858473"/>
              <a:gd name="connsiteY15" fmla="*/ 1089637 h 1969288"/>
              <a:gd name="connsiteX16" fmla="*/ 4559121 w 6858473"/>
              <a:gd name="connsiteY16" fmla="*/ 495611 h 1969288"/>
              <a:gd name="connsiteX17" fmla="*/ 3397766 w 6858473"/>
              <a:gd name="connsiteY17" fmla="*/ 1616919 h 1969288"/>
              <a:gd name="connsiteX18" fmla="*/ 2203039 w 6858473"/>
              <a:gd name="connsiteY18" fmla="*/ 1249824 h 1969288"/>
              <a:gd name="connsiteX19" fmla="*/ 1362058 w 6858473"/>
              <a:gd name="connsiteY19" fmla="*/ 1089637 h 1969288"/>
              <a:gd name="connsiteX20" fmla="*/ 1215220 w 6858473"/>
              <a:gd name="connsiteY20" fmla="*/ 655797 h 1969288"/>
              <a:gd name="connsiteX21" fmla="*/ 140633 w 6858473"/>
              <a:gd name="connsiteY21" fmla="*/ 1963990 h 1969288"/>
              <a:gd name="connsiteX22" fmla="*/ 133959 w 6858473"/>
              <a:gd name="connsiteY22" fmla="*/ 48422 h 1969288"/>
              <a:gd name="connsiteX0" fmla="*/ 133959 w 6858473"/>
              <a:gd name="connsiteY0" fmla="*/ 48422 h 1969288"/>
              <a:gd name="connsiteX1" fmla="*/ 1241918 w 6858473"/>
              <a:gd name="connsiteY1" fmla="*/ 562355 h 1969288"/>
              <a:gd name="connsiteX2" fmla="*/ 1629036 w 6858473"/>
              <a:gd name="connsiteY2" fmla="*/ 428866 h 1969288"/>
              <a:gd name="connsiteX3" fmla="*/ 2203039 w 6858473"/>
              <a:gd name="connsiteY3" fmla="*/ 1163056 h 1969288"/>
              <a:gd name="connsiteX4" fmla="*/ 3090742 w 6858473"/>
              <a:gd name="connsiteY4" fmla="*/ 195260 h 1969288"/>
              <a:gd name="connsiteX5" fmla="*/ 4559121 w 6858473"/>
              <a:gd name="connsiteY5" fmla="*/ 355447 h 1969288"/>
              <a:gd name="connsiteX6" fmla="*/ 5286636 w 6858473"/>
              <a:gd name="connsiteY6" fmla="*/ 342098 h 1969288"/>
              <a:gd name="connsiteX7" fmla="*/ 5607010 w 6858473"/>
              <a:gd name="connsiteY7" fmla="*/ 842682 h 1969288"/>
              <a:gd name="connsiteX8" fmla="*/ 5920709 w 6858473"/>
              <a:gd name="connsiteY8" fmla="*/ 709193 h 1969288"/>
              <a:gd name="connsiteX9" fmla="*/ 6281130 w 6858473"/>
              <a:gd name="connsiteY9" fmla="*/ 1203103 h 1969288"/>
              <a:gd name="connsiteX10" fmla="*/ 6795063 w 6858473"/>
              <a:gd name="connsiteY10" fmla="*/ 382145 h 1969288"/>
              <a:gd name="connsiteX11" fmla="*/ 6795063 w 6858473"/>
              <a:gd name="connsiteY11" fmla="*/ 1837176 h 1969288"/>
              <a:gd name="connsiteX12" fmla="*/ 6294479 w 6858473"/>
              <a:gd name="connsiteY12" fmla="*/ 1296545 h 1969288"/>
              <a:gd name="connsiteX13" fmla="*/ 5807244 w 6858473"/>
              <a:gd name="connsiteY13" fmla="*/ 1510127 h 1969288"/>
              <a:gd name="connsiteX14" fmla="*/ 5520242 w 6858473"/>
              <a:gd name="connsiteY14" fmla="*/ 982846 h 1969288"/>
              <a:gd name="connsiteX15" fmla="*/ 4986286 w 6858473"/>
              <a:gd name="connsiteY15" fmla="*/ 1089637 h 1969288"/>
              <a:gd name="connsiteX16" fmla="*/ 4559121 w 6858473"/>
              <a:gd name="connsiteY16" fmla="*/ 495611 h 1969288"/>
              <a:gd name="connsiteX17" fmla="*/ 3397766 w 6858473"/>
              <a:gd name="connsiteY17" fmla="*/ 1616919 h 1969288"/>
              <a:gd name="connsiteX18" fmla="*/ 2203039 w 6858473"/>
              <a:gd name="connsiteY18" fmla="*/ 1249824 h 1969288"/>
              <a:gd name="connsiteX19" fmla="*/ 1362058 w 6858473"/>
              <a:gd name="connsiteY19" fmla="*/ 1089637 h 1969288"/>
              <a:gd name="connsiteX20" fmla="*/ 1215220 w 6858473"/>
              <a:gd name="connsiteY20" fmla="*/ 655797 h 1969288"/>
              <a:gd name="connsiteX21" fmla="*/ 140633 w 6858473"/>
              <a:gd name="connsiteY21" fmla="*/ 1963990 h 1969288"/>
              <a:gd name="connsiteX22" fmla="*/ 133959 w 6858473"/>
              <a:gd name="connsiteY22" fmla="*/ 48422 h 1969288"/>
              <a:gd name="connsiteX0" fmla="*/ 133959 w 6858473"/>
              <a:gd name="connsiteY0" fmla="*/ 0 h 1920866"/>
              <a:gd name="connsiteX1" fmla="*/ 1241918 w 6858473"/>
              <a:gd name="connsiteY1" fmla="*/ 513933 h 1920866"/>
              <a:gd name="connsiteX2" fmla="*/ 1629036 w 6858473"/>
              <a:gd name="connsiteY2" fmla="*/ 380444 h 1920866"/>
              <a:gd name="connsiteX3" fmla="*/ 2203039 w 6858473"/>
              <a:gd name="connsiteY3" fmla="*/ 1114634 h 1920866"/>
              <a:gd name="connsiteX4" fmla="*/ 3090742 w 6858473"/>
              <a:gd name="connsiteY4" fmla="*/ 146838 h 1920866"/>
              <a:gd name="connsiteX5" fmla="*/ 4559121 w 6858473"/>
              <a:gd name="connsiteY5" fmla="*/ 307025 h 1920866"/>
              <a:gd name="connsiteX6" fmla="*/ 5286636 w 6858473"/>
              <a:gd name="connsiteY6" fmla="*/ 293676 h 1920866"/>
              <a:gd name="connsiteX7" fmla="*/ 5607010 w 6858473"/>
              <a:gd name="connsiteY7" fmla="*/ 794260 h 1920866"/>
              <a:gd name="connsiteX8" fmla="*/ 5920709 w 6858473"/>
              <a:gd name="connsiteY8" fmla="*/ 660771 h 1920866"/>
              <a:gd name="connsiteX9" fmla="*/ 6281130 w 6858473"/>
              <a:gd name="connsiteY9" fmla="*/ 1154681 h 1920866"/>
              <a:gd name="connsiteX10" fmla="*/ 6795063 w 6858473"/>
              <a:gd name="connsiteY10" fmla="*/ 333723 h 1920866"/>
              <a:gd name="connsiteX11" fmla="*/ 6795063 w 6858473"/>
              <a:gd name="connsiteY11" fmla="*/ 1788754 h 1920866"/>
              <a:gd name="connsiteX12" fmla="*/ 6294479 w 6858473"/>
              <a:gd name="connsiteY12" fmla="*/ 1248123 h 1920866"/>
              <a:gd name="connsiteX13" fmla="*/ 5807244 w 6858473"/>
              <a:gd name="connsiteY13" fmla="*/ 1461705 h 1920866"/>
              <a:gd name="connsiteX14" fmla="*/ 5520242 w 6858473"/>
              <a:gd name="connsiteY14" fmla="*/ 934424 h 1920866"/>
              <a:gd name="connsiteX15" fmla="*/ 4986286 w 6858473"/>
              <a:gd name="connsiteY15" fmla="*/ 1041215 h 1920866"/>
              <a:gd name="connsiteX16" fmla="*/ 4559121 w 6858473"/>
              <a:gd name="connsiteY16" fmla="*/ 447189 h 1920866"/>
              <a:gd name="connsiteX17" fmla="*/ 3397766 w 6858473"/>
              <a:gd name="connsiteY17" fmla="*/ 1568497 h 1920866"/>
              <a:gd name="connsiteX18" fmla="*/ 2203039 w 6858473"/>
              <a:gd name="connsiteY18" fmla="*/ 1201402 h 1920866"/>
              <a:gd name="connsiteX19" fmla="*/ 1362058 w 6858473"/>
              <a:gd name="connsiteY19" fmla="*/ 1041215 h 1920866"/>
              <a:gd name="connsiteX20" fmla="*/ 1215220 w 6858473"/>
              <a:gd name="connsiteY20" fmla="*/ 607375 h 1920866"/>
              <a:gd name="connsiteX21" fmla="*/ 140633 w 6858473"/>
              <a:gd name="connsiteY21" fmla="*/ 1915568 h 1920866"/>
              <a:gd name="connsiteX22" fmla="*/ 133959 w 6858473"/>
              <a:gd name="connsiteY22" fmla="*/ 0 h 1920866"/>
              <a:gd name="connsiteX0" fmla="*/ 76950 w 6801464"/>
              <a:gd name="connsiteY0" fmla="*/ 0 h 1920866"/>
              <a:gd name="connsiteX1" fmla="*/ 1184909 w 6801464"/>
              <a:gd name="connsiteY1" fmla="*/ 513933 h 1920866"/>
              <a:gd name="connsiteX2" fmla="*/ 1572027 w 6801464"/>
              <a:gd name="connsiteY2" fmla="*/ 380444 h 1920866"/>
              <a:gd name="connsiteX3" fmla="*/ 2146030 w 6801464"/>
              <a:gd name="connsiteY3" fmla="*/ 1114634 h 1920866"/>
              <a:gd name="connsiteX4" fmla="*/ 3033733 w 6801464"/>
              <a:gd name="connsiteY4" fmla="*/ 146838 h 1920866"/>
              <a:gd name="connsiteX5" fmla="*/ 4502112 w 6801464"/>
              <a:gd name="connsiteY5" fmla="*/ 307025 h 1920866"/>
              <a:gd name="connsiteX6" fmla="*/ 5229627 w 6801464"/>
              <a:gd name="connsiteY6" fmla="*/ 293676 h 1920866"/>
              <a:gd name="connsiteX7" fmla="*/ 5550001 w 6801464"/>
              <a:gd name="connsiteY7" fmla="*/ 794260 h 1920866"/>
              <a:gd name="connsiteX8" fmla="*/ 5863700 w 6801464"/>
              <a:gd name="connsiteY8" fmla="*/ 660771 h 1920866"/>
              <a:gd name="connsiteX9" fmla="*/ 6224121 w 6801464"/>
              <a:gd name="connsiteY9" fmla="*/ 1154681 h 1920866"/>
              <a:gd name="connsiteX10" fmla="*/ 6738054 w 6801464"/>
              <a:gd name="connsiteY10" fmla="*/ 333723 h 1920866"/>
              <a:gd name="connsiteX11" fmla="*/ 6738054 w 6801464"/>
              <a:gd name="connsiteY11" fmla="*/ 1788754 h 1920866"/>
              <a:gd name="connsiteX12" fmla="*/ 6237470 w 6801464"/>
              <a:gd name="connsiteY12" fmla="*/ 1248123 h 1920866"/>
              <a:gd name="connsiteX13" fmla="*/ 5750235 w 6801464"/>
              <a:gd name="connsiteY13" fmla="*/ 1461705 h 1920866"/>
              <a:gd name="connsiteX14" fmla="*/ 5463233 w 6801464"/>
              <a:gd name="connsiteY14" fmla="*/ 934424 h 1920866"/>
              <a:gd name="connsiteX15" fmla="*/ 4929277 w 6801464"/>
              <a:gd name="connsiteY15" fmla="*/ 1041215 h 1920866"/>
              <a:gd name="connsiteX16" fmla="*/ 4502112 w 6801464"/>
              <a:gd name="connsiteY16" fmla="*/ 447189 h 1920866"/>
              <a:gd name="connsiteX17" fmla="*/ 3340757 w 6801464"/>
              <a:gd name="connsiteY17" fmla="*/ 1568497 h 1920866"/>
              <a:gd name="connsiteX18" fmla="*/ 2146030 w 6801464"/>
              <a:gd name="connsiteY18" fmla="*/ 1201402 h 1920866"/>
              <a:gd name="connsiteX19" fmla="*/ 1305049 w 6801464"/>
              <a:gd name="connsiteY19" fmla="*/ 1041215 h 1920866"/>
              <a:gd name="connsiteX20" fmla="*/ 1158211 w 6801464"/>
              <a:gd name="connsiteY20" fmla="*/ 607375 h 1920866"/>
              <a:gd name="connsiteX21" fmla="*/ 83624 w 6801464"/>
              <a:gd name="connsiteY21" fmla="*/ 1915568 h 1920866"/>
              <a:gd name="connsiteX22" fmla="*/ 76950 w 6801464"/>
              <a:gd name="connsiteY22" fmla="*/ 0 h 1920866"/>
              <a:gd name="connsiteX0" fmla="*/ 76950 w 6801464"/>
              <a:gd name="connsiteY0" fmla="*/ 0 h 1920866"/>
              <a:gd name="connsiteX1" fmla="*/ 1184909 w 6801464"/>
              <a:gd name="connsiteY1" fmla="*/ 513933 h 1920866"/>
              <a:gd name="connsiteX2" fmla="*/ 1572027 w 6801464"/>
              <a:gd name="connsiteY2" fmla="*/ 380444 h 1920866"/>
              <a:gd name="connsiteX3" fmla="*/ 2146030 w 6801464"/>
              <a:gd name="connsiteY3" fmla="*/ 1114634 h 1920866"/>
              <a:gd name="connsiteX4" fmla="*/ 3033733 w 6801464"/>
              <a:gd name="connsiteY4" fmla="*/ 146838 h 1920866"/>
              <a:gd name="connsiteX5" fmla="*/ 4502112 w 6801464"/>
              <a:gd name="connsiteY5" fmla="*/ 307025 h 1920866"/>
              <a:gd name="connsiteX6" fmla="*/ 5229627 w 6801464"/>
              <a:gd name="connsiteY6" fmla="*/ 293676 h 1920866"/>
              <a:gd name="connsiteX7" fmla="*/ 5550001 w 6801464"/>
              <a:gd name="connsiteY7" fmla="*/ 794260 h 1920866"/>
              <a:gd name="connsiteX8" fmla="*/ 5863700 w 6801464"/>
              <a:gd name="connsiteY8" fmla="*/ 660771 h 1920866"/>
              <a:gd name="connsiteX9" fmla="*/ 6224121 w 6801464"/>
              <a:gd name="connsiteY9" fmla="*/ 1154681 h 1920866"/>
              <a:gd name="connsiteX10" fmla="*/ 6738054 w 6801464"/>
              <a:gd name="connsiteY10" fmla="*/ 333723 h 1920866"/>
              <a:gd name="connsiteX11" fmla="*/ 6738054 w 6801464"/>
              <a:gd name="connsiteY11" fmla="*/ 1788754 h 1920866"/>
              <a:gd name="connsiteX12" fmla="*/ 6237470 w 6801464"/>
              <a:gd name="connsiteY12" fmla="*/ 1248123 h 1920866"/>
              <a:gd name="connsiteX13" fmla="*/ 5750235 w 6801464"/>
              <a:gd name="connsiteY13" fmla="*/ 1461705 h 1920866"/>
              <a:gd name="connsiteX14" fmla="*/ 5463233 w 6801464"/>
              <a:gd name="connsiteY14" fmla="*/ 934424 h 1920866"/>
              <a:gd name="connsiteX15" fmla="*/ 4929277 w 6801464"/>
              <a:gd name="connsiteY15" fmla="*/ 1041215 h 1920866"/>
              <a:gd name="connsiteX16" fmla="*/ 4502112 w 6801464"/>
              <a:gd name="connsiteY16" fmla="*/ 447189 h 1920866"/>
              <a:gd name="connsiteX17" fmla="*/ 3340757 w 6801464"/>
              <a:gd name="connsiteY17" fmla="*/ 1568497 h 1920866"/>
              <a:gd name="connsiteX18" fmla="*/ 2146030 w 6801464"/>
              <a:gd name="connsiteY18" fmla="*/ 1201402 h 1920866"/>
              <a:gd name="connsiteX19" fmla="*/ 1305049 w 6801464"/>
              <a:gd name="connsiteY19" fmla="*/ 1041215 h 1920866"/>
              <a:gd name="connsiteX20" fmla="*/ 1158211 w 6801464"/>
              <a:gd name="connsiteY20" fmla="*/ 607375 h 1920866"/>
              <a:gd name="connsiteX21" fmla="*/ 83624 w 6801464"/>
              <a:gd name="connsiteY21" fmla="*/ 1915568 h 1920866"/>
              <a:gd name="connsiteX22" fmla="*/ 76950 w 6801464"/>
              <a:gd name="connsiteY22" fmla="*/ 0 h 1920866"/>
              <a:gd name="connsiteX0" fmla="*/ 76950 w 6801464"/>
              <a:gd name="connsiteY0" fmla="*/ 0 h 1915568"/>
              <a:gd name="connsiteX1" fmla="*/ 1184909 w 6801464"/>
              <a:gd name="connsiteY1" fmla="*/ 513933 h 1915568"/>
              <a:gd name="connsiteX2" fmla="*/ 1572027 w 6801464"/>
              <a:gd name="connsiteY2" fmla="*/ 380444 h 1915568"/>
              <a:gd name="connsiteX3" fmla="*/ 2146030 w 6801464"/>
              <a:gd name="connsiteY3" fmla="*/ 1114634 h 1915568"/>
              <a:gd name="connsiteX4" fmla="*/ 3033733 w 6801464"/>
              <a:gd name="connsiteY4" fmla="*/ 146838 h 1915568"/>
              <a:gd name="connsiteX5" fmla="*/ 4502112 w 6801464"/>
              <a:gd name="connsiteY5" fmla="*/ 307025 h 1915568"/>
              <a:gd name="connsiteX6" fmla="*/ 5229627 w 6801464"/>
              <a:gd name="connsiteY6" fmla="*/ 293676 h 1915568"/>
              <a:gd name="connsiteX7" fmla="*/ 5550001 w 6801464"/>
              <a:gd name="connsiteY7" fmla="*/ 794260 h 1915568"/>
              <a:gd name="connsiteX8" fmla="*/ 5863700 w 6801464"/>
              <a:gd name="connsiteY8" fmla="*/ 660771 h 1915568"/>
              <a:gd name="connsiteX9" fmla="*/ 6224121 w 6801464"/>
              <a:gd name="connsiteY9" fmla="*/ 1154681 h 1915568"/>
              <a:gd name="connsiteX10" fmla="*/ 6738054 w 6801464"/>
              <a:gd name="connsiteY10" fmla="*/ 333723 h 1915568"/>
              <a:gd name="connsiteX11" fmla="*/ 6738054 w 6801464"/>
              <a:gd name="connsiteY11" fmla="*/ 1788754 h 1915568"/>
              <a:gd name="connsiteX12" fmla="*/ 6237470 w 6801464"/>
              <a:gd name="connsiteY12" fmla="*/ 1248123 h 1915568"/>
              <a:gd name="connsiteX13" fmla="*/ 5750235 w 6801464"/>
              <a:gd name="connsiteY13" fmla="*/ 1461705 h 1915568"/>
              <a:gd name="connsiteX14" fmla="*/ 5463233 w 6801464"/>
              <a:gd name="connsiteY14" fmla="*/ 934424 h 1915568"/>
              <a:gd name="connsiteX15" fmla="*/ 4929277 w 6801464"/>
              <a:gd name="connsiteY15" fmla="*/ 1041215 h 1915568"/>
              <a:gd name="connsiteX16" fmla="*/ 4502112 w 6801464"/>
              <a:gd name="connsiteY16" fmla="*/ 447189 h 1915568"/>
              <a:gd name="connsiteX17" fmla="*/ 3340757 w 6801464"/>
              <a:gd name="connsiteY17" fmla="*/ 1568497 h 1915568"/>
              <a:gd name="connsiteX18" fmla="*/ 2146030 w 6801464"/>
              <a:gd name="connsiteY18" fmla="*/ 1201402 h 1915568"/>
              <a:gd name="connsiteX19" fmla="*/ 1305049 w 6801464"/>
              <a:gd name="connsiteY19" fmla="*/ 1041215 h 1915568"/>
              <a:gd name="connsiteX20" fmla="*/ 1158211 w 6801464"/>
              <a:gd name="connsiteY20" fmla="*/ 607375 h 1915568"/>
              <a:gd name="connsiteX21" fmla="*/ 83624 w 6801464"/>
              <a:gd name="connsiteY21" fmla="*/ 1915568 h 1915568"/>
              <a:gd name="connsiteX22" fmla="*/ 76950 w 6801464"/>
              <a:gd name="connsiteY22" fmla="*/ 0 h 1915568"/>
              <a:gd name="connsiteX0" fmla="*/ 820 w 6725334"/>
              <a:gd name="connsiteY0" fmla="*/ 0 h 1915568"/>
              <a:gd name="connsiteX1" fmla="*/ 1108779 w 6725334"/>
              <a:gd name="connsiteY1" fmla="*/ 513933 h 1915568"/>
              <a:gd name="connsiteX2" fmla="*/ 1495897 w 6725334"/>
              <a:gd name="connsiteY2" fmla="*/ 380444 h 1915568"/>
              <a:gd name="connsiteX3" fmla="*/ 2069900 w 6725334"/>
              <a:gd name="connsiteY3" fmla="*/ 1114634 h 1915568"/>
              <a:gd name="connsiteX4" fmla="*/ 2957603 w 6725334"/>
              <a:gd name="connsiteY4" fmla="*/ 146838 h 1915568"/>
              <a:gd name="connsiteX5" fmla="*/ 4425982 w 6725334"/>
              <a:gd name="connsiteY5" fmla="*/ 307025 h 1915568"/>
              <a:gd name="connsiteX6" fmla="*/ 5153497 w 6725334"/>
              <a:gd name="connsiteY6" fmla="*/ 293676 h 1915568"/>
              <a:gd name="connsiteX7" fmla="*/ 5473871 w 6725334"/>
              <a:gd name="connsiteY7" fmla="*/ 794260 h 1915568"/>
              <a:gd name="connsiteX8" fmla="*/ 5787570 w 6725334"/>
              <a:gd name="connsiteY8" fmla="*/ 660771 h 1915568"/>
              <a:gd name="connsiteX9" fmla="*/ 6147991 w 6725334"/>
              <a:gd name="connsiteY9" fmla="*/ 1154681 h 1915568"/>
              <a:gd name="connsiteX10" fmla="*/ 6661924 w 6725334"/>
              <a:gd name="connsiteY10" fmla="*/ 333723 h 1915568"/>
              <a:gd name="connsiteX11" fmla="*/ 6661924 w 6725334"/>
              <a:gd name="connsiteY11" fmla="*/ 1788754 h 1915568"/>
              <a:gd name="connsiteX12" fmla="*/ 6161340 w 6725334"/>
              <a:gd name="connsiteY12" fmla="*/ 1248123 h 1915568"/>
              <a:gd name="connsiteX13" fmla="*/ 5674105 w 6725334"/>
              <a:gd name="connsiteY13" fmla="*/ 1461705 h 1915568"/>
              <a:gd name="connsiteX14" fmla="*/ 5387103 w 6725334"/>
              <a:gd name="connsiteY14" fmla="*/ 934424 h 1915568"/>
              <a:gd name="connsiteX15" fmla="*/ 4853147 w 6725334"/>
              <a:gd name="connsiteY15" fmla="*/ 1041215 h 1915568"/>
              <a:gd name="connsiteX16" fmla="*/ 4425982 w 6725334"/>
              <a:gd name="connsiteY16" fmla="*/ 447189 h 1915568"/>
              <a:gd name="connsiteX17" fmla="*/ 3264627 w 6725334"/>
              <a:gd name="connsiteY17" fmla="*/ 1568497 h 1915568"/>
              <a:gd name="connsiteX18" fmla="*/ 2069900 w 6725334"/>
              <a:gd name="connsiteY18" fmla="*/ 1201402 h 1915568"/>
              <a:gd name="connsiteX19" fmla="*/ 1228919 w 6725334"/>
              <a:gd name="connsiteY19" fmla="*/ 1041215 h 1915568"/>
              <a:gd name="connsiteX20" fmla="*/ 1082081 w 6725334"/>
              <a:gd name="connsiteY20" fmla="*/ 607375 h 1915568"/>
              <a:gd name="connsiteX21" fmla="*/ 7494 w 6725334"/>
              <a:gd name="connsiteY21" fmla="*/ 1915568 h 1915568"/>
              <a:gd name="connsiteX22" fmla="*/ 820 w 6725334"/>
              <a:gd name="connsiteY22" fmla="*/ 0 h 1915568"/>
              <a:gd name="connsiteX0" fmla="*/ 820 w 6725334"/>
              <a:gd name="connsiteY0" fmla="*/ 0 h 1915568"/>
              <a:gd name="connsiteX1" fmla="*/ 1108779 w 6725334"/>
              <a:gd name="connsiteY1" fmla="*/ 513933 h 1915568"/>
              <a:gd name="connsiteX2" fmla="*/ 1495897 w 6725334"/>
              <a:gd name="connsiteY2" fmla="*/ 380444 h 1915568"/>
              <a:gd name="connsiteX3" fmla="*/ 2069900 w 6725334"/>
              <a:gd name="connsiteY3" fmla="*/ 1114634 h 1915568"/>
              <a:gd name="connsiteX4" fmla="*/ 2957603 w 6725334"/>
              <a:gd name="connsiteY4" fmla="*/ 146838 h 1915568"/>
              <a:gd name="connsiteX5" fmla="*/ 4425982 w 6725334"/>
              <a:gd name="connsiteY5" fmla="*/ 307025 h 1915568"/>
              <a:gd name="connsiteX6" fmla="*/ 5153497 w 6725334"/>
              <a:gd name="connsiteY6" fmla="*/ 293676 h 1915568"/>
              <a:gd name="connsiteX7" fmla="*/ 5473871 w 6725334"/>
              <a:gd name="connsiteY7" fmla="*/ 794260 h 1915568"/>
              <a:gd name="connsiteX8" fmla="*/ 5787570 w 6725334"/>
              <a:gd name="connsiteY8" fmla="*/ 660771 h 1915568"/>
              <a:gd name="connsiteX9" fmla="*/ 6147991 w 6725334"/>
              <a:gd name="connsiteY9" fmla="*/ 1154681 h 1915568"/>
              <a:gd name="connsiteX10" fmla="*/ 6661924 w 6725334"/>
              <a:gd name="connsiteY10" fmla="*/ 333723 h 1915568"/>
              <a:gd name="connsiteX11" fmla="*/ 6661924 w 6725334"/>
              <a:gd name="connsiteY11" fmla="*/ 1788754 h 1915568"/>
              <a:gd name="connsiteX12" fmla="*/ 6161340 w 6725334"/>
              <a:gd name="connsiteY12" fmla="*/ 1248123 h 1915568"/>
              <a:gd name="connsiteX13" fmla="*/ 5674105 w 6725334"/>
              <a:gd name="connsiteY13" fmla="*/ 1461705 h 1915568"/>
              <a:gd name="connsiteX14" fmla="*/ 5387103 w 6725334"/>
              <a:gd name="connsiteY14" fmla="*/ 934424 h 1915568"/>
              <a:gd name="connsiteX15" fmla="*/ 4853147 w 6725334"/>
              <a:gd name="connsiteY15" fmla="*/ 1041215 h 1915568"/>
              <a:gd name="connsiteX16" fmla="*/ 4425982 w 6725334"/>
              <a:gd name="connsiteY16" fmla="*/ 447189 h 1915568"/>
              <a:gd name="connsiteX17" fmla="*/ 3264627 w 6725334"/>
              <a:gd name="connsiteY17" fmla="*/ 1568497 h 1915568"/>
              <a:gd name="connsiteX18" fmla="*/ 2069900 w 6725334"/>
              <a:gd name="connsiteY18" fmla="*/ 1201402 h 1915568"/>
              <a:gd name="connsiteX19" fmla="*/ 1228919 w 6725334"/>
              <a:gd name="connsiteY19" fmla="*/ 1041215 h 1915568"/>
              <a:gd name="connsiteX20" fmla="*/ 1082081 w 6725334"/>
              <a:gd name="connsiteY20" fmla="*/ 607375 h 1915568"/>
              <a:gd name="connsiteX21" fmla="*/ 7494 w 6725334"/>
              <a:gd name="connsiteY21" fmla="*/ 1915568 h 1915568"/>
              <a:gd name="connsiteX22" fmla="*/ 820 w 6725334"/>
              <a:gd name="connsiteY22" fmla="*/ 0 h 1915568"/>
              <a:gd name="connsiteX0" fmla="*/ 820 w 6700746"/>
              <a:gd name="connsiteY0" fmla="*/ 0 h 1915568"/>
              <a:gd name="connsiteX1" fmla="*/ 1108779 w 6700746"/>
              <a:gd name="connsiteY1" fmla="*/ 513933 h 1915568"/>
              <a:gd name="connsiteX2" fmla="*/ 1495897 w 6700746"/>
              <a:gd name="connsiteY2" fmla="*/ 380444 h 1915568"/>
              <a:gd name="connsiteX3" fmla="*/ 2069900 w 6700746"/>
              <a:gd name="connsiteY3" fmla="*/ 1114634 h 1915568"/>
              <a:gd name="connsiteX4" fmla="*/ 2957603 w 6700746"/>
              <a:gd name="connsiteY4" fmla="*/ 146838 h 1915568"/>
              <a:gd name="connsiteX5" fmla="*/ 4425982 w 6700746"/>
              <a:gd name="connsiteY5" fmla="*/ 307025 h 1915568"/>
              <a:gd name="connsiteX6" fmla="*/ 5153497 w 6700746"/>
              <a:gd name="connsiteY6" fmla="*/ 293676 h 1915568"/>
              <a:gd name="connsiteX7" fmla="*/ 5473871 w 6700746"/>
              <a:gd name="connsiteY7" fmla="*/ 794260 h 1915568"/>
              <a:gd name="connsiteX8" fmla="*/ 5787570 w 6700746"/>
              <a:gd name="connsiteY8" fmla="*/ 660771 h 1915568"/>
              <a:gd name="connsiteX9" fmla="*/ 6147991 w 6700746"/>
              <a:gd name="connsiteY9" fmla="*/ 1154681 h 1915568"/>
              <a:gd name="connsiteX10" fmla="*/ 6661924 w 6700746"/>
              <a:gd name="connsiteY10" fmla="*/ 333723 h 1915568"/>
              <a:gd name="connsiteX11" fmla="*/ 6661924 w 6700746"/>
              <a:gd name="connsiteY11" fmla="*/ 1788754 h 1915568"/>
              <a:gd name="connsiteX12" fmla="*/ 6161340 w 6700746"/>
              <a:gd name="connsiteY12" fmla="*/ 1248123 h 1915568"/>
              <a:gd name="connsiteX13" fmla="*/ 5674105 w 6700746"/>
              <a:gd name="connsiteY13" fmla="*/ 1461705 h 1915568"/>
              <a:gd name="connsiteX14" fmla="*/ 5387103 w 6700746"/>
              <a:gd name="connsiteY14" fmla="*/ 934424 h 1915568"/>
              <a:gd name="connsiteX15" fmla="*/ 4853147 w 6700746"/>
              <a:gd name="connsiteY15" fmla="*/ 1041215 h 1915568"/>
              <a:gd name="connsiteX16" fmla="*/ 4425982 w 6700746"/>
              <a:gd name="connsiteY16" fmla="*/ 447189 h 1915568"/>
              <a:gd name="connsiteX17" fmla="*/ 3264627 w 6700746"/>
              <a:gd name="connsiteY17" fmla="*/ 1568497 h 1915568"/>
              <a:gd name="connsiteX18" fmla="*/ 2069900 w 6700746"/>
              <a:gd name="connsiteY18" fmla="*/ 1201402 h 1915568"/>
              <a:gd name="connsiteX19" fmla="*/ 1228919 w 6700746"/>
              <a:gd name="connsiteY19" fmla="*/ 1041215 h 1915568"/>
              <a:gd name="connsiteX20" fmla="*/ 1082081 w 6700746"/>
              <a:gd name="connsiteY20" fmla="*/ 607375 h 1915568"/>
              <a:gd name="connsiteX21" fmla="*/ 7494 w 6700746"/>
              <a:gd name="connsiteY21" fmla="*/ 1915568 h 1915568"/>
              <a:gd name="connsiteX22" fmla="*/ 820 w 6700746"/>
              <a:gd name="connsiteY22" fmla="*/ 0 h 1915568"/>
              <a:gd name="connsiteX0" fmla="*/ 820 w 6700746"/>
              <a:gd name="connsiteY0" fmla="*/ 0 h 1915568"/>
              <a:gd name="connsiteX1" fmla="*/ 1108779 w 6700746"/>
              <a:gd name="connsiteY1" fmla="*/ 513933 h 1915568"/>
              <a:gd name="connsiteX2" fmla="*/ 1495897 w 6700746"/>
              <a:gd name="connsiteY2" fmla="*/ 380444 h 1915568"/>
              <a:gd name="connsiteX3" fmla="*/ 2069900 w 6700746"/>
              <a:gd name="connsiteY3" fmla="*/ 1114634 h 1915568"/>
              <a:gd name="connsiteX4" fmla="*/ 2957603 w 6700746"/>
              <a:gd name="connsiteY4" fmla="*/ 146838 h 1915568"/>
              <a:gd name="connsiteX5" fmla="*/ 4425982 w 6700746"/>
              <a:gd name="connsiteY5" fmla="*/ 307025 h 1915568"/>
              <a:gd name="connsiteX6" fmla="*/ 5153497 w 6700746"/>
              <a:gd name="connsiteY6" fmla="*/ 293676 h 1915568"/>
              <a:gd name="connsiteX7" fmla="*/ 5473871 w 6700746"/>
              <a:gd name="connsiteY7" fmla="*/ 794260 h 1915568"/>
              <a:gd name="connsiteX8" fmla="*/ 5787570 w 6700746"/>
              <a:gd name="connsiteY8" fmla="*/ 660771 h 1915568"/>
              <a:gd name="connsiteX9" fmla="*/ 6147991 w 6700746"/>
              <a:gd name="connsiteY9" fmla="*/ 1154681 h 1915568"/>
              <a:gd name="connsiteX10" fmla="*/ 6661924 w 6700746"/>
              <a:gd name="connsiteY10" fmla="*/ 333723 h 1915568"/>
              <a:gd name="connsiteX11" fmla="*/ 6661924 w 6700746"/>
              <a:gd name="connsiteY11" fmla="*/ 1788754 h 1915568"/>
              <a:gd name="connsiteX12" fmla="*/ 6161340 w 6700746"/>
              <a:gd name="connsiteY12" fmla="*/ 1248123 h 1915568"/>
              <a:gd name="connsiteX13" fmla="*/ 5674105 w 6700746"/>
              <a:gd name="connsiteY13" fmla="*/ 1461705 h 1915568"/>
              <a:gd name="connsiteX14" fmla="*/ 5387103 w 6700746"/>
              <a:gd name="connsiteY14" fmla="*/ 934424 h 1915568"/>
              <a:gd name="connsiteX15" fmla="*/ 4853147 w 6700746"/>
              <a:gd name="connsiteY15" fmla="*/ 1041215 h 1915568"/>
              <a:gd name="connsiteX16" fmla="*/ 4425982 w 6700746"/>
              <a:gd name="connsiteY16" fmla="*/ 447189 h 1915568"/>
              <a:gd name="connsiteX17" fmla="*/ 3264627 w 6700746"/>
              <a:gd name="connsiteY17" fmla="*/ 1568497 h 1915568"/>
              <a:gd name="connsiteX18" fmla="*/ 2069900 w 6700746"/>
              <a:gd name="connsiteY18" fmla="*/ 1201402 h 1915568"/>
              <a:gd name="connsiteX19" fmla="*/ 1228919 w 6700746"/>
              <a:gd name="connsiteY19" fmla="*/ 1041215 h 1915568"/>
              <a:gd name="connsiteX20" fmla="*/ 1082081 w 6700746"/>
              <a:gd name="connsiteY20" fmla="*/ 607375 h 1915568"/>
              <a:gd name="connsiteX21" fmla="*/ 7494 w 6700746"/>
              <a:gd name="connsiteY21" fmla="*/ 1915568 h 1915568"/>
              <a:gd name="connsiteX22" fmla="*/ 820 w 6700746"/>
              <a:gd name="connsiteY22" fmla="*/ 0 h 1915568"/>
              <a:gd name="connsiteX0" fmla="*/ 820 w 6700746"/>
              <a:gd name="connsiteY0" fmla="*/ 0 h 1915568"/>
              <a:gd name="connsiteX1" fmla="*/ 1108779 w 6700746"/>
              <a:gd name="connsiteY1" fmla="*/ 513933 h 1915568"/>
              <a:gd name="connsiteX2" fmla="*/ 1495897 w 6700746"/>
              <a:gd name="connsiteY2" fmla="*/ 380444 h 1915568"/>
              <a:gd name="connsiteX3" fmla="*/ 2069900 w 6700746"/>
              <a:gd name="connsiteY3" fmla="*/ 1114634 h 1915568"/>
              <a:gd name="connsiteX4" fmla="*/ 2957603 w 6700746"/>
              <a:gd name="connsiteY4" fmla="*/ 146838 h 1915568"/>
              <a:gd name="connsiteX5" fmla="*/ 4425982 w 6700746"/>
              <a:gd name="connsiteY5" fmla="*/ 307025 h 1915568"/>
              <a:gd name="connsiteX6" fmla="*/ 5153497 w 6700746"/>
              <a:gd name="connsiteY6" fmla="*/ 293676 h 1915568"/>
              <a:gd name="connsiteX7" fmla="*/ 5473871 w 6700746"/>
              <a:gd name="connsiteY7" fmla="*/ 794260 h 1915568"/>
              <a:gd name="connsiteX8" fmla="*/ 5787570 w 6700746"/>
              <a:gd name="connsiteY8" fmla="*/ 660771 h 1915568"/>
              <a:gd name="connsiteX9" fmla="*/ 6147991 w 6700746"/>
              <a:gd name="connsiteY9" fmla="*/ 1154681 h 1915568"/>
              <a:gd name="connsiteX10" fmla="*/ 6661924 w 6700746"/>
              <a:gd name="connsiteY10" fmla="*/ 333723 h 1915568"/>
              <a:gd name="connsiteX11" fmla="*/ 6661924 w 6700746"/>
              <a:gd name="connsiteY11" fmla="*/ 1788754 h 1915568"/>
              <a:gd name="connsiteX12" fmla="*/ 6161340 w 6700746"/>
              <a:gd name="connsiteY12" fmla="*/ 1248123 h 1915568"/>
              <a:gd name="connsiteX13" fmla="*/ 5674105 w 6700746"/>
              <a:gd name="connsiteY13" fmla="*/ 1461705 h 1915568"/>
              <a:gd name="connsiteX14" fmla="*/ 5387103 w 6700746"/>
              <a:gd name="connsiteY14" fmla="*/ 934424 h 1915568"/>
              <a:gd name="connsiteX15" fmla="*/ 4853147 w 6700746"/>
              <a:gd name="connsiteY15" fmla="*/ 1041215 h 1915568"/>
              <a:gd name="connsiteX16" fmla="*/ 4425982 w 6700746"/>
              <a:gd name="connsiteY16" fmla="*/ 447189 h 1915568"/>
              <a:gd name="connsiteX17" fmla="*/ 3264627 w 6700746"/>
              <a:gd name="connsiteY17" fmla="*/ 1568497 h 1915568"/>
              <a:gd name="connsiteX18" fmla="*/ 2069900 w 6700746"/>
              <a:gd name="connsiteY18" fmla="*/ 1201402 h 1915568"/>
              <a:gd name="connsiteX19" fmla="*/ 1228919 w 6700746"/>
              <a:gd name="connsiteY19" fmla="*/ 1041215 h 1915568"/>
              <a:gd name="connsiteX20" fmla="*/ 1082081 w 6700746"/>
              <a:gd name="connsiteY20" fmla="*/ 607375 h 1915568"/>
              <a:gd name="connsiteX21" fmla="*/ 7494 w 6700746"/>
              <a:gd name="connsiteY21" fmla="*/ 1915568 h 1915568"/>
              <a:gd name="connsiteX22" fmla="*/ 820 w 6700746"/>
              <a:gd name="connsiteY22" fmla="*/ 0 h 1915568"/>
              <a:gd name="connsiteX0" fmla="*/ 820 w 6671121"/>
              <a:gd name="connsiteY0" fmla="*/ 0 h 1915568"/>
              <a:gd name="connsiteX1" fmla="*/ 1108779 w 6671121"/>
              <a:gd name="connsiteY1" fmla="*/ 513933 h 1915568"/>
              <a:gd name="connsiteX2" fmla="*/ 1495897 w 6671121"/>
              <a:gd name="connsiteY2" fmla="*/ 380444 h 1915568"/>
              <a:gd name="connsiteX3" fmla="*/ 2069900 w 6671121"/>
              <a:gd name="connsiteY3" fmla="*/ 1114634 h 1915568"/>
              <a:gd name="connsiteX4" fmla="*/ 2957603 w 6671121"/>
              <a:gd name="connsiteY4" fmla="*/ 146838 h 1915568"/>
              <a:gd name="connsiteX5" fmla="*/ 4425982 w 6671121"/>
              <a:gd name="connsiteY5" fmla="*/ 307025 h 1915568"/>
              <a:gd name="connsiteX6" fmla="*/ 5153497 w 6671121"/>
              <a:gd name="connsiteY6" fmla="*/ 293676 h 1915568"/>
              <a:gd name="connsiteX7" fmla="*/ 5473871 w 6671121"/>
              <a:gd name="connsiteY7" fmla="*/ 794260 h 1915568"/>
              <a:gd name="connsiteX8" fmla="*/ 5787570 w 6671121"/>
              <a:gd name="connsiteY8" fmla="*/ 660771 h 1915568"/>
              <a:gd name="connsiteX9" fmla="*/ 6147991 w 6671121"/>
              <a:gd name="connsiteY9" fmla="*/ 1154681 h 1915568"/>
              <a:gd name="connsiteX10" fmla="*/ 6661924 w 6671121"/>
              <a:gd name="connsiteY10" fmla="*/ 333723 h 1915568"/>
              <a:gd name="connsiteX11" fmla="*/ 6661924 w 6671121"/>
              <a:gd name="connsiteY11" fmla="*/ 1788754 h 1915568"/>
              <a:gd name="connsiteX12" fmla="*/ 6161340 w 6671121"/>
              <a:gd name="connsiteY12" fmla="*/ 1248123 h 1915568"/>
              <a:gd name="connsiteX13" fmla="*/ 5674105 w 6671121"/>
              <a:gd name="connsiteY13" fmla="*/ 1461705 h 1915568"/>
              <a:gd name="connsiteX14" fmla="*/ 5387103 w 6671121"/>
              <a:gd name="connsiteY14" fmla="*/ 934424 h 1915568"/>
              <a:gd name="connsiteX15" fmla="*/ 4853147 w 6671121"/>
              <a:gd name="connsiteY15" fmla="*/ 1041215 h 1915568"/>
              <a:gd name="connsiteX16" fmla="*/ 4425982 w 6671121"/>
              <a:gd name="connsiteY16" fmla="*/ 447189 h 1915568"/>
              <a:gd name="connsiteX17" fmla="*/ 3264627 w 6671121"/>
              <a:gd name="connsiteY17" fmla="*/ 1568497 h 1915568"/>
              <a:gd name="connsiteX18" fmla="*/ 2069900 w 6671121"/>
              <a:gd name="connsiteY18" fmla="*/ 1201402 h 1915568"/>
              <a:gd name="connsiteX19" fmla="*/ 1228919 w 6671121"/>
              <a:gd name="connsiteY19" fmla="*/ 1041215 h 1915568"/>
              <a:gd name="connsiteX20" fmla="*/ 1082081 w 6671121"/>
              <a:gd name="connsiteY20" fmla="*/ 607375 h 1915568"/>
              <a:gd name="connsiteX21" fmla="*/ 7494 w 6671121"/>
              <a:gd name="connsiteY21" fmla="*/ 1915568 h 1915568"/>
              <a:gd name="connsiteX22" fmla="*/ 820 w 6671121"/>
              <a:gd name="connsiteY22" fmla="*/ 0 h 1915568"/>
              <a:gd name="connsiteX0" fmla="*/ 820 w 6671121"/>
              <a:gd name="connsiteY0" fmla="*/ 0 h 1915568"/>
              <a:gd name="connsiteX1" fmla="*/ 1108779 w 6671121"/>
              <a:gd name="connsiteY1" fmla="*/ 513933 h 1915568"/>
              <a:gd name="connsiteX2" fmla="*/ 1495897 w 6671121"/>
              <a:gd name="connsiteY2" fmla="*/ 380444 h 1915568"/>
              <a:gd name="connsiteX3" fmla="*/ 2069900 w 6671121"/>
              <a:gd name="connsiteY3" fmla="*/ 1114634 h 1915568"/>
              <a:gd name="connsiteX4" fmla="*/ 2957603 w 6671121"/>
              <a:gd name="connsiteY4" fmla="*/ 146838 h 1915568"/>
              <a:gd name="connsiteX5" fmla="*/ 4425982 w 6671121"/>
              <a:gd name="connsiteY5" fmla="*/ 307025 h 1915568"/>
              <a:gd name="connsiteX6" fmla="*/ 5153497 w 6671121"/>
              <a:gd name="connsiteY6" fmla="*/ 293676 h 1915568"/>
              <a:gd name="connsiteX7" fmla="*/ 5473871 w 6671121"/>
              <a:gd name="connsiteY7" fmla="*/ 794260 h 1915568"/>
              <a:gd name="connsiteX8" fmla="*/ 5787570 w 6671121"/>
              <a:gd name="connsiteY8" fmla="*/ 660771 h 1915568"/>
              <a:gd name="connsiteX9" fmla="*/ 6147991 w 6671121"/>
              <a:gd name="connsiteY9" fmla="*/ 1154681 h 1915568"/>
              <a:gd name="connsiteX10" fmla="*/ 6661924 w 6671121"/>
              <a:gd name="connsiteY10" fmla="*/ 333723 h 1915568"/>
              <a:gd name="connsiteX11" fmla="*/ 6661924 w 6671121"/>
              <a:gd name="connsiteY11" fmla="*/ 1788754 h 1915568"/>
              <a:gd name="connsiteX12" fmla="*/ 6161340 w 6671121"/>
              <a:gd name="connsiteY12" fmla="*/ 1248123 h 1915568"/>
              <a:gd name="connsiteX13" fmla="*/ 5674105 w 6671121"/>
              <a:gd name="connsiteY13" fmla="*/ 1461705 h 1915568"/>
              <a:gd name="connsiteX14" fmla="*/ 5387103 w 6671121"/>
              <a:gd name="connsiteY14" fmla="*/ 934424 h 1915568"/>
              <a:gd name="connsiteX15" fmla="*/ 4853147 w 6671121"/>
              <a:gd name="connsiteY15" fmla="*/ 1041215 h 1915568"/>
              <a:gd name="connsiteX16" fmla="*/ 4425982 w 6671121"/>
              <a:gd name="connsiteY16" fmla="*/ 447189 h 1915568"/>
              <a:gd name="connsiteX17" fmla="*/ 3264627 w 6671121"/>
              <a:gd name="connsiteY17" fmla="*/ 1568497 h 1915568"/>
              <a:gd name="connsiteX18" fmla="*/ 2069900 w 6671121"/>
              <a:gd name="connsiteY18" fmla="*/ 1201402 h 1915568"/>
              <a:gd name="connsiteX19" fmla="*/ 1228919 w 6671121"/>
              <a:gd name="connsiteY19" fmla="*/ 1041215 h 1915568"/>
              <a:gd name="connsiteX20" fmla="*/ 1082081 w 6671121"/>
              <a:gd name="connsiteY20" fmla="*/ 607375 h 1915568"/>
              <a:gd name="connsiteX21" fmla="*/ 7494 w 6671121"/>
              <a:gd name="connsiteY21" fmla="*/ 1915568 h 1915568"/>
              <a:gd name="connsiteX22" fmla="*/ 820 w 6671121"/>
              <a:gd name="connsiteY22" fmla="*/ 0 h 1915568"/>
              <a:gd name="connsiteX0" fmla="*/ 820 w 6671121"/>
              <a:gd name="connsiteY0" fmla="*/ 0 h 1915568"/>
              <a:gd name="connsiteX1" fmla="*/ 1108779 w 6671121"/>
              <a:gd name="connsiteY1" fmla="*/ 513933 h 1915568"/>
              <a:gd name="connsiteX2" fmla="*/ 1495897 w 6671121"/>
              <a:gd name="connsiteY2" fmla="*/ 380444 h 1915568"/>
              <a:gd name="connsiteX3" fmla="*/ 2069900 w 6671121"/>
              <a:gd name="connsiteY3" fmla="*/ 1114634 h 1915568"/>
              <a:gd name="connsiteX4" fmla="*/ 2957603 w 6671121"/>
              <a:gd name="connsiteY4" fmla="*/ 146838 h 1915568"/>
              <a:gd name="connsiteX5" fmla="*/ 4425982 w 6671121"/>
              <a:gd name="connsiteY5" fmla="*/ 307025 h 1915568"/>
              <a:gd name="connsiteX6" fmla="*/ 5153497 w 6671121"/>
              <a:gd name="connsiteY6" fmla="*/ 293676 h 1915568"/>
              <a:gd name="connsiteX7" fmla="*/ 5473871 w 6671121"/>
              <a:gd name="connsiteY7" fmla="*/ 794260 h 1915568"/>
              <a:gd name="connsiteX8" fmla="*/ 5787570 w 6671121"/>
              <a:gd name="connsiteY8" fmla="*/ 660771 h 1915568"/>
              <a:gd name="connsiteX9" fmla="*/ 6147991 w 6671121"/>
              <a:gd name="connsiteY9" fmla="*/ 1154681 h 1915568"/>
              <a:gd name="connsiteX10" fmla="*/ 6661924 w 6671121"/>
              <a:gd name="connsiteY10" fmla="*/ 333723 h 1915568"/>
              <a:gd name="connsiteX11" fmla="*/ 6661924 w 6671121"/>
              <a:gd name="connsiteY11" fmla="*/ 1788754 h 1915568"/>
              <a:gd name="connsiteX12" fmla="*/ 6161340 w 6671121"/>
              <a:gd name="connsiteY12" fmla="*/ 1248123 h 1915568"/>
              <a:gd name="connsiteX13" fmla="*/ 5674105 w 6671121"/>
              <a:gd name="connsiteY13" fmla="*/ 1461705 h 1915568"/>
              <a:gd name="connsiteX14" fmla="*/ 5387103 w 6671121"/>
              <a:gd name="connsiteY14" fmla="*/ 934424 h 1915568"/>
              <a:gd name="connsiteX15" fmla="*/ 4853147 w 6671121"/>
              <a:gd name="connsiteY15" fmla="*/ 1041215 h 1915568"/>
              <a:gd name="connsiteX16" fmla="*/ 4425982 w 6671121"/>
              <a:gd name="connsiteY16" fmla="*/ 447189 h 1915568"/>
              <a:gd name="connsiteX17" fmla="*/ 3264627 w 6671121"/>
              <a:gd name="connsiteY17" fmla="*/ 1568497 h 1915568"/>
              <a:gd name="connsiteX18" fmla="*/ 2069900 w 6671121"/>
              <a:gd name="connsiteY18" fmla="*/ 1201402 h 1915568"/>
              <a:gd name="connsiteX19" fmla="*/ 1228919 w 6671121"/>
              <a:gd name="connsiteY19" fmla="*/ 1041215 h 1915568"/>
              <a:gd name="connsiteX20" fmla="*/ 1082081 w 6671121"/>
              <a:gd name="connsiteY20" fmla="*/ 607375 h 1915568"/>
              <a:gd name="connsiteX21" fmla="*/ 7494 w 6671121"/>
              <a:gd name="connsiteY21" fmla="*/ 1915568 h 1915568"/>
              <a:gd name="connsiteX22" fmla="*/ 820 w 6671121"/>
              <a:gd name="connsiteY22" fmla="*/ 0 h 1915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671121" h="1915568">
                <a:moveTo>
                  <a:pt x="820" y="0"/>
                </a:moveTo>
                <a:cubicBezTo>
                  <a:pt x="344553" y="46721"/>
                  <a:pt x="859599" y="450526"/>
                  <a:pt x="1108779" y="513933"/>
                </a:cubicBezTo>
                <a:cubicBezTo>
                  <a:pt x="1357959" y="577340"/>
                  <a:pt x="1335710" y="280327"/>
                  <a:pt x="1495897" y="380444"/>
                </a:cubicBezTo>
                <a:cubicBezTo>
                  <a:pt x="1656084" y="480561"/>
                  <a:pt x="1826282" y="1153568"/>
                  <a:pt x="2069900" y="1114634"/>
                </a:cubicBezTo>
                <a:cubicBezTo>
                  <a:pt x="2313518" y="1075700"/>
                  <a:pt x="2564923" y="281440"/>
                  <a:pt x="2957603" y="146838"/>
                </a:cubicBezTo>
                <a:cubicBezTo>
                  <a:pt x="3350283" y="12237"/>
                  <a:pt x="4060000" y="282552"/>
                  <a:pt x="4425982" y="307025"/>
                </a:cubicBezTo>
                <a:cubicBezTo>
                  <a:pt x="4791964" y="331498"/>
                  <a:pt x="4978849" y="212470"/>
                  <a:pt x="5153497" y="293676"/>
                </a:cubicBezTo>
                <a:cubicBezTo>
                  <a:pt x="5328145" y="374882"/>
                  <a:pt x="5368192" y="733077"/>
                  <a:pt x="5473871" y="794260"/>
                </a:cubicBezTo>
                <a:cubicBezTo>
                  <a:pt x="5579550" y="855443"/>
                  <a:pt x="5675217" y="600701"/>
                  <a:pt x="5787570" y="660771"/>
                </a:cubicBezTo>
                <a:cubicBezTo>
                  <a:pt x="5899923" y="720841"/>
                  <a:pt x="6002265" y="1209189"/>
                  <a:pt x="6147991" y="1154681"/>
                </a:cubicBezTo>
                <a:cubicBezTo>
                  <a:pt x="6293717" y="1100173"/>
                  <a:pt x="6482825" y="474999"/>
                  <a:pt x="6661924" y="333723"/>
                </a:cubicBezTo>
                <a:cubicBezTo>
                  <a:pt x="6680836" y="539519"/>
                  <a:pt x="6665262" y="1382724"/>
                  <a:pt x="6661924" y="1788754"/>
                </a:cubicBezTo>
                <a:cubicBezTo>
                  <a:pt x="6471702" y="1660827"/>
                  <a:pt x="6325976" y="1302631"/>
                  <a:pt x="6161340" y="1248123"/>
                </a:cubicBezTo>
                <a:cubicBezTo>
                  <a:pt x="5996704" y="1193615"/>
                  <a:pt x="5803145" y="1513988"/>
                  <a:pt x="5674105" y="1461705"/>
                </a:cubicBezTo>
                <a:cubicBezTo>
                  <a:pt x="5545066" y="1409422"/>
                  <a:pt x="5523929" y="1004506"/>
                  <a:pt x="5387103" y="934424"/>
                </a:cubicBezTo>
                <a:cubicBezTo>
                  <a:pt x="5250277" y="864342"/>
                  <a:pt x="5013334" y="1122421"/>
                  <a:pt x="4853147" y="1041215"/>
                </a:cubicBezTo>
                <a:cubicBezTo>
                  <a:pt x="4692960" y="960009"/>
                  <a:pt x="4690735" y="359309"/>
                  <a:pt x="4425982" y="447189"/>
                </a:cubicBezTo>
                <a:cubicBezTo>
                  <a:pt x="4161229" y="535069"/>
                  <a:pt x="3657307" y="1442795"/>
                  <a:pt x="3264627" y="1568497"/>
                </a:cubicBezTo>
                <a:cubicBezTo>
                  <a:pt x="2871947" y="1694199"/>
                  <a:pt x="2409185" y="1289282"/>
                  <a:pt x="2069900" y="1201402"/>
                </a:cubicBezTo>
                <a:cubicBezTo>
                  <a:pt x="1730615" y="1113522"/>
                  <a:pt x="1393555" y="1140219"/>
                  <a:pt x="1228919" y="1041215"/>
                </a:cubicBezTo>
                <a:cubicBezTo>
                  <a:pt x="1064283" y="942211"/>
                  <a:pt x="1225582" y="635186"/>
                  <a:pt x="1082081" y="607375"/>
                </a:cubicBezTo>
                <a:cubicBezTo>
                  <a:pt x="878510" y="753101"/>
                  <a:pt x="323418" y="1698648"/>
                  <a:pt x="7494" y="1915568"/>
                </a:cubicBezTo>
                <a:cubicBezTo>
                  <a:pt x="5269" y="1525113"/>
                  <a:pt x="-2516" y="760888"/>
                  <a:pt x="820" y="0"/>
                </a:cubicBezTo>
                <a:close/>
              </a:path>
            </a:pathLst>
          </a:cu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698D65-AA35-BCB4-D3C0-273FA117217F}"/>
              </a:ext>
            </a:extLst>
          </p:cNvPr>
          <p:cNvSpPr txBox="1"/>
          <p:nvPr/>
        </p:nvSpPr>
        <p:spPr>
          <a:xfrm>
            <a:off x="8849873" y="2427264"/>
            <a:ext cx="221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 Posterior (2 std)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9C0A5CC-3058-D7DF-38B6-244B9A13B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957" y="4525734"/>
            <a:ext cx="2413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5569221-14E7-3831-693A-B12E9CE5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995" y="2931885"/>
            <a:ext cx="215900" cy="304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524291-18E7-9C1E-01B1-474026B3F214}"/>
              </a:ext>
            </a:extLst>
          </p:cNvPr>
          <p:cNvSpPr/>
          <p:nvPr/>
        </p:nvSpPr>
        <p:spPr>
          <a:xfrm>
            <a:off x="2307771" y="1959430"/>
            <a:ext cx="6683829" cy="241662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855DBA7-E576-5DCC-5BF1-3BF97B61AE16}"/>
              </a:ext>
            </a:extLst>
          </p:cNvPr>
          <p:cNvSpPr/>
          <p:nvPr/>
        </p:nvSpPr>
        <p:spPr>
          <a:xfrm>
            <a:off x="3484064" y="2796596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4ADE5C-EE2B-C335-3291-963CF3039E49}"/>
              </a:ext>
            </a:extLst>
          </p:cNvPr>
          <p:cNvSpPr txBox="1"/>
          <p:nvPr/>
        </p:nvSpPr>
        <p:spPr>
          <a:xfrm>
            <a:off x="9368703" y="1906539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 Data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BF592C-E62B-F13B-8D72-6E22EADD089D}"/>
              </a:ext>
            </a:extLst>
          </p:cNvPr>
          <p:cNvSpPr/>
          <p:nvPr/>
        </p:nvSpPr>
        <p:spPr>
          <a:xfrm>
            <a:off x="10037038" y="2275871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70F561B-D519-0C92-818D-9A144955ACB9}"/>
              </a:ext>
            </a:extLst>
          </p:cNvPr>
          <p:cNvSpPr/>
          <p:nvPr/>
        </p:nvSpPr>
        <p:spPr>
          <a:xfrm>
            <a:off x="3836698" y="3066912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B99B7E0-3C4C-D044-81B0-FD306E8963CC}"/>
              </a:ext>
            </a:extLst>
          </p:cNvPr>
          <p:cNvSpPr/>
          <p:nvPr/>
        </p:nvSpPr>
        <p:spPr>
          <a:xfrm>
            <a:off x="3745258" y="2796596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544A181-ACDC-216A-5041-2C83F76E9E31}"/>
              </a:ext>
            </a:extLst>
          </p:cNvPr>
          <p:cNvSpPr/>
          <p:nvPr/>
        </p:nvSpPr>
        <p:spPr>
          <a:xfrm>
            <a:off x="3587350" y="3066912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22F9CD5-4234-4EE0-A295-13219015EEAD}"/>
              </a:ext>
            </a:extLst>
          </p:cNvPr>
          <p:cNvSpPr/>
          <p:nvPr/>
        </p:nvSpPr>
        <p:spPr>
          <a:xfrm>
            <a:off x="4293729" y="3303763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E6D214F-46C9-863D-DDD5-71E0E4A05C4E}"/>
              </a:ext>
            </a:extLst>
          </p:cNvPr>
          <p:cNvSpPr/>
          <p:nvPr/>
        </p:nvSpPr>
        <p:spPr>
          <a:xfrm>
            <a:off x="6715443" y="2520490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07AB2AE-48CF-DA3D-2BB0-75A9EEE81EB4}"/>
              </a:ext>
            </a:extLst>
          </p:cNvPr>
          <p:cNvSpPr/>
          <p:nvPr/>
        </p:nvSpPr>
        <p:spPr>
          <a:xfrm>
            <a:off x="7228263" y="2705156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24B711F-266E-3B2B-AE4D-86BE6BFE7DF6}"/>
              </a:ext>
            </a:extLst>
          </p:cNvPr>
          <p:cNvSpPr/>
          <p:nvPr/>
        </p:nvSpPr>
        <p:spPr>
          <a:xfrm>
            <a:off x="7431488" y="2566210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907F791-0E24-E367-3DF2-D500C09C3C9C}"/>
              </a:ext>
            </a:extLst>
          </p:cNvPr>
          <p:cNvSpPr/>
          <p:nvPr/>
        </p:nvSpPr>
        <p:spPr>
          <a:xfrm>
            <a:off x="7228263" y="2931885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1349E7F-489A-79C4-8C4A-1D029EA7EF5D}"/>
              </a:ext>
            </a:extLst>
          </p:cNvPr>
          <p:cNvSpPr/>
          <p:nvPr/>
        </p:nvSpPr>
        <p:spPr>
          <a:xfrm>
            <a:off x="7555859" y="2909395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FC039A0-5E6F-38F1-E3CB-15226A742AE2}"/>
              </a:ext>
            </a:extLst>
          </p:cNvPr>
          <p:cNvSpPr/>
          <p:nvPr/>
        </p:nvSpPr>
        <p:spPr>
          <a:xfrm>
            <a:off x="8429100" y="3333223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982AE26-2EBF-550A-FCD3-170CA010315D}"/>
              </a:ext>
            </a:extLst>
          </p:cNvPr>
          <p:cNvSpPr/>
          <p:nvPr/>
        </p:nvSpPr>
        <p:spPr>
          <a:xfrm>
            <a:off x="9678141" y="2855542"/>
            <a:ext cx="769258" cy="304800"/>
          </a:xfrm>
          <a:prstGeom prst="rect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6617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 30">
            <a:extLst>
              <a:ext uri="{FF2B5EF4-FFF2-40B4-BE49-F238E27FC236}">
                <a16:creationId xmlns:a16="http://schemas.microsoft.com/office/drawing/2014/main" id="{D95B4197-39D4-A85D-4B7F-C914C247F11F}"/>
              </a:ext>
            </a:extLst>
          </p:cNvPr>
          <p:cNvSpPr/>
          <p:nvPr/>
        </p:nvSpPr>
        <p:spPr>
          <a:xfrm>
            <a:off x="2293093" y="2215918"/>
            <a:ext cx="6671121" cy="1915568"/>
          </a:xfrm>
          <a:custGeom>
            <a:avLst/>
            <a:gdLst>
              <a:gd name="connsiteX0" fmla="*/ 133959 w 6858473"/>
              <a:gd name="connsiteY0" fmla="*/ 48422 h 1969288"/>
              <a:gd name="connsiteX1" fmla="*/ 1241918 w 6858473"/>
              <a:gd name="connsiteY1" fmla="*/ 562355 h 1969288"/>
              <a:gd name="connsiteX2" fmla="*/ 1629036 w 6858473"/>
              <a:gd name="connsiteY2" fmla="*/ 428866 h 1969288"/>
              <a:gd name="connsiteX3" fmla="*/ 2203039 w 6858473"/>
              <a:gd name="connsiteY3" fmla="*/ 1163056 h 1969288"/>
              <a:gd name="connsiteX4" fmla="*/ 3090742 w 6858473"/>
              <a:gd name="connsiteY4" fmla="*/ 195260 h 1969288"/>
              <a:gd name="connsiteX5" fmla="*/ 4559121 w 6858473"/>
              <a:gd name="connsiteY5" fmla="*/ 355447 h 1969288"/>
              <a:gd name="connsiteX6" fmla="*/ 5286636 w 6858473"/>
              <a:gd name="connsiteY6" fmla="*/ 342098 h 1969288"/>
              <a:gd name="connsiteX7" fmla="*/ 5607010 w 6858473"/>
              <a:gd name="connsiteY7" fmla="*/ 842682 h 1969288"/>
              <a:gd name="connsiteX8" fmla="*/ 5920709 w 6858473"/>
              <a:gd name="connsiteY8" fmla="*/ 709193 h 1969288"/>
              <a:gd name="connsiteX9" fmla="*/ 6281130 w 6858473"/>
              <a:gd name="connsiteY9" fmla="*/ 1203103 h 1969288"/>
              <a:gd name="connsiteX10" fmla="*/ 6795063 w 6858473"/>
              <a:gd name="connsiteY10" fmla="*/ 382145 h 1969288"/>
              <a:gd name="connsiteX11" fmla="*/ 6795063 w 6858473"/>
              <a:gd name="connsiteY11" fmla="*/ 1837176 h 1969288"/>
              <a:gd name="connsiteX12" fmla="*/ 6294479 w 6858473"/>
              <a:gd name="connsiteY12" fmla="*/ 1296545 h 1969288"/>
              <a:gd name="connsiteX13" fmla="*/ 5807244 w 6858473"/>
              <a:gd name="connsiteY13" fmla="*/ 1510127 h 1969288"/>
              <a:gd name="connsiteX14" fmla="*/ 5520242 w 6858473"/>
              <a:gd name="connsiteY14" fmla="*/ 982846 h 1969288"/>
              <a:gd name="connsiteX15" fmla="*/ 4986286 w 6858473"/>
              <a:gd name="connsiteY15" fmla="*/ 1089637 h 1969288"/>
              <a:gd name="connsiteX16" fmla="*/ 4559121 w 6858473"/>
              <a:gd name="connsiteY16" fmla="*/ 495611 h 1969288"/>
              <a:gd name="connsiteX17" fmla="*/ 3397766 w 6858473"/>
              <a:gd name="connsiteY17" fmla="*/ 1616919 h 1969288"/>
              <a:gd name="connsiteX18" fmla="*/ 2203039 w 6858473"/>
              <a:gd name="connsiteY18" fmla="*/ 1249824 h 1969288"/>
              <a:gd name="connsiteX19" fmla="*/ 1362058 w 6858473"/>
              <a:gd name="connsiteY19" fmla="*/ 1089637 h 1969288"/>
              <a:gd name="connsiteX20" fmla="*/ 1215220 w 6858473"/>
              <a:gd name="connsiteY20" fmla="*/ 655797 h 1969288"/>
              <a:gd name="connsiteX21" fmla="*/ 140633 w 6858473"/>
              <a:gd name="connsiteY21" fmla="*/ 1963990 h 1969288"/>
              <a:gd name="connsiteX22" fmla="*/ 133959 w 6858473"/>
              <a:gd name="connsiteY22" fmla="*/ 48422 h 1969288"/>
              <a:gd name="connsiteX0" fmla="*/ 133959 w 6858473"/>
              <a:gd name="connsiteY0" fmla="*/ 48422 h 1969288"/>
              <a:gd name="connsiteX1" fmla="*/ 1241918 w 6858473"/>
              <a:gd name="connsiteY1" fmla="*/ 562355 h 1969288"/>
              <a:gd name="connsiteX2" fmla="*/ 1629036 w 6858473"/>
              <a:gd name="connsiteY2" fmla="*/ 428866 h 1969288"/>
              <a:gd name="connsiteX3" fmla="*/ 2203039 w 6858473"/>
              <a:gd name="connsiteY3" fmla="*/ 1163056 h 1969288"/>
              <a:gd name="connsiteX4" fmla="*/ 3090742 w 6858473"/>
              <a:gd name="connsiteY4" fmla="*/ 195260 h 1969288"/>
              <a:gd name="connsiteX5" fmla="*/ 4559121 w 6858473"/>
              <a:gd name="connsiteY5" fmla="*/ 355447 h 1969288"/>
              <a:gd name="connsiteX6" fmla="*/ 5286636 w 6858473"/>
              <a:gd name="connsiteY6" fmla="*/ 342098 h 1969288"/>
              <a:gd name="connsiteX7" fmla="*/ 5607010 w 6858473"/>
              <a:gd name="connsiteY7" fmla="*/ 842682 h 1969288"/>
              <a:gd name="connsiteX8" fmla="*/ 5920709 w 6858473"/>
              <a:gd name="connsiteY8" fmla="*/ 709193 h 1969288"/>
              <a:gd name="connsiteX9" fmla="*/ 6281130 w 6858473"/>
              <a:gd name="connsiteY9" fmla="*/ 1203103 h 1969288"/>
              <a:gd name="connsiteX10" fmla="*/ 6795063 w 6858473"/>
              <a:gd name="connsiteY10" fmla="*/ 382145 h 1969288"/>
              <a:gd name="connsiteX11" fmla="*/ 6795063 w 6858473"/>
              <a:gd name="connsiteY11" fmla="*/ 1837176 h 1969288"/>
              <a:gd name="connsiteX12" fmla="*/ 6294479 w 6858473"/>
              <a:gd name="connsiteY12" fmla="*/ 1296545 h 1969288"/>
              <a:gd name="connsiteX13" fmla="*/ 5807244 w 6858473"/>
              <a:gd name="connsiteY13" fmla="*/ 1510127 h 1969288"/>
              <a:gd name="connsiteX14" fmla="*/ 5520242 w 6858473"/>
              <a:gd name="connsiteY14" fmla="*/ 982846 h 1969288"/>
              <a:gd name="connsiteX15" fmla="*/ 4986286 w 6858473"/>
              <a:gd name="connsiteY15" fmla="*/ 1089637 h 1969288"/>
              <a:gd name="connsiteX16" fmla="*/ 4559121 w 6858473"/>
              <a:gd name="connsiteY16" fmla="*/ 495611 h 1969288"/>
              <a:gd name="connsiteX17" fmla="*/ 3397766 w 6858473"/>
              <a:gd name="connsiteY17" fmla="*/ 1616919 h 1969288"/>
              <a:gd name="connsiteX18" fmla="*/ 2203039 w 6858473"/>
              <a:gd name="connsiteY18" fmla="*/ 1249824 h 1969288"/>
              <a:gd name="connsiteX19" fmla="*/ 1362058 w 6858473"/>
              <a:gd name="connsiteY19" fmla="*/ 1089637 h 1969288"/>
              <a:gd name="connsiteX20" fmla="*/ 1215220 w 6858473"/>
              <a:gd name="connsiteY20" fmla="*/ 655797 h 1969288"/>
              <a:gd name="connsiteX21" fmla="*/ 140633 w 6858473"/>
              <a:gd name="connsiteY21" fmla="*/ 1963990 h 1969288"/>
              <a:gd name="connsiteX22" fmla="*/ 133959 w 6858473"/>
              <a:gd name="connsiteY22" fmla="*/ 48422 h 1969288"/>
              <a:gd name="connsiteX0" fmla="*/ 133959 w 6858473"/>
              <a:gd name="connsiteY0" fmla="*/ 0 h 1920866"/>
              <a:gd name="connsiteX1" fmla="*/ 1241918 w 6858473"/>
              <a:gd name="connsiteY1" fmla="*/ 513933 h 1920866"/>
              <a:gd name="connsiteX2" fmla="*/ 1629036 w 6858473"/>
              <a:gd name="connsiteY2" fmla="*/ 380444 h 1920866"/>
              <a:gd name="connsiteX3" fmla="*/ 2203039 w 6858473"/>
              <a:gd name="connsiteY3" fmla="*/ 1114634 h 1920866"/>
              <a:gd name="connsiteX4" fmla="*/ 3090742 w 6858473"/>
              <a:gd name="connsiteY4" fmla="*/ 146838 h 1920866"/>
              <a:gd name="connsiteX5" fmla="*/ 4559121 w 6858473"/>
              <a:gd name="connsiteY5" fmla="*/ 307025 h 1920866"/>
              <a:gd name="connsiteX6" fmla="*/ 5286636 w 6858473"/>
              <a:gd name="connsiteY6" fmla="*/ 293676 h 1920866"/>
              <a:gd name="connsiteX7" fmla="*/ 5607010 w 6858473"/>
              <a:gd name="connsiteY7" fmla="*/ 794260 h 1920866"/>
              <a:gd name="connsiteX8" fmla="*/ 5920709 w 6858473"/>
              <a:gd name="connsiteY8" fmla="*/ 660771 h 1920866"/>
              <a:gd name="connsiteX9" fmla="*/ 6281130 w 6858473"/>
              <a:gd name="connsiteY9" fmla="*/ 1154681 h 1920866"/>
              <a:gd name="connsiteX10" fmla="*/ 6795063 w 6858473"/>
              <a:gd name="connsiteY10" fmla="*/ 333723 h 1920866"/>
              <a:gd name="connsiteX11" fmla="*/ 6795063 w 6858473"/>
              <a:gd name="connsiteY11" fmla="*/ 1788754 h 1920866"/>
              <a:gd name="connsiteX12" fmla="*/ 6294479 w 6858473"/>
              <a:gd name="connsiteY12" fmla="*/ 1248123 h 1920866"/>
              <a:gd name="connsiteX13" fmla="*/ 5807244 w 6858473"/>
              <a:gd name="connsiteY13" fmla="*/ 1461705 h 1920866"/>
              <a:gd name="connsiteX14" fmla="*/ 5520242 w 6858473"/>
              <a:gd name="connsiteY14" fmla="*/ 934424 h 1920866"/>
              <a:gd name="connsiteX15" fmla="*/ 4986286 w 6858473"/>
              <a:gd name="connsiteY15" fmla="*/ 1041215 h 1920866"/>
              <a:gd name="connsiteX16" fmla="*/ 4559121 w 6858473"/>
              <a:gd name="connsiteY16" fmla="*/ 447189 h 1920866"/>
              <a:gd name="connsiteX17" fmla="*/ 3397766 w 6858473"/>
              <a:gd name="connsiteY17" fmla="*/ 1568497 h 1920866"/>
              <a:gd name="connsiteX18" fmla="*/ 2203039 w 6858473"/>
              <a:gd name="connsiteY18" fmla="*/ 1201402 h 1920866"/>
              <a:gd name="connsiteX19" fmla="*/ 1362058 w 6858473"/>
              <a:gd name="connsiteY19" fmla="*/ 1041215 h 1920866"/>
              <a:gd name="connsiteX20" fmla="*/ 1215220 w 6858473"/>
              <a:gd name="connsiteY20" fmla="*/ 607375 h 1920866"/>
              <a:gd name="connsiteX21" fmla="*/ 140633 w 6858473"/>
              <a:gd name="connsiteY21" fmla="*/ 1915568 h 1920866"/>
              <a:gd name="connsiteX22" fmla="*/ 133959 w 6858473"/>
              <a:gd name="connsiteY22" fmla="*/ 0 h 1920866"/>
              <a:gd name="connsiteX0" fmla="*/ 76950 w 6801464"/>
              <a:gd name="connsiteY0" fmla="*/ 0 h 1920866"/>
              <a:gd name="connsiteX1" fmla="*/ 1184909 w 6801464"/>
              <a:gd name="connsiteY1" fmla="*/ 513933 h 1920866"/>
              <a:gd name="connsiteX2" fmla="*/ 1572027 w 6801464"/>
              <a:gd name="connsiteY2" fmla="*/ 380444 h 1920866"/>
              <a:gd name="connsiteX3" fmla="*/ 2146030 w 6801464"/>
              <a:gd name="connsiteY3" fmla="*/ 1114634 h 1920866"/>
              <a:gd name="connsiteX4" fmla="*/ 3033733 w 6801464"/>
              <a:gd name="connsiteY4" fmla="*/ 146838 h 1920866"/>
              <a:gd name="connsiteX5" fmla="*/ 4502112 w 6801464"/>
              <a:gd name="connsiteY5" fmla="*/ 307025 h 1920866"/>
              <a:gd name="connsiteX6" fmla="*/ 5229627 w 6801464"/>
              <a:gd name="connsiteY6" fmla="*/ 293676 h 1920866"/>
              <a:gd name="connsiteX7" fmla="*/ 5550001 w 6801464"/>
              <a:gd name="connsiteY7" fmla="*/ 794260 h 1920866"/>
              <a:gd name="connsiteX8" fmla="*/ 5863700 w 6801464"/>
              <a:gd name="connsiteY8" fmla="*/ 660771 h 1920866"/>
              <a:gd name="connsiteX9" fmla="*/ 6224121 w 6801464"/>
              <a:gd name="connsiteY9" fmla="*/ 1154681 h 1920866"/>
              <a:gd name="connsiteX10" fmla="*/ 6738054 w 6801464"/>
              <a:gd name="connsiteY10" fmla="*/ 333723 h 1920866"/>
              <a:gd name="connsiteX11" fmla="*/ 6738054 w 6801464"/>
              <a:gd name="connsiteY11" fmla="*/ 1788754 h 1920866"/>
              <a:gd name="connsiteX12" fmla="*/ 6237470 w 6801464"/>
              <a:gd name="connsiteY12" fmla="*/ 1248123 h 1920866"/>
              <a:gd name="connsiteX13" fmla="*/ 5750235 w 6801464"/>
              <a:gd name="connsiteY13" fmla="*/ 1461705 h 1920866"/>
              <a:gd name="connsiteX14" fmla="*/ 5463233 w 6801464"/>
              <a:gd name="connsiteY14" fmla="*/ 934424 h 1920866"/>
              <a:gd name="connsiteX15" fmla="*/ 4929277 w 6801464"/>
              <a:gd name="connsiteY15" fmla="*/ 1041215 h 1920866"/>
              <a:gd name="connsiteX16" fmla="*/ 4502112 w 6801464"/>
              <a:gd name="connsiteY16" fmla="*/ 447189 h 1920866"/>
              <a:gd name="connsiteX17" fmla="*/ 3340757 w 6801464"/>
              <a:gd name="connsiteY17" fmla="*/ 1568497 h 1920866"/>
              <a:gd name="connsiteX18" fmla="*/ 2146030 w 6801464"/>
              <a:gd name="connsiteY18" fmla="*/ 1201402 h 1920866"/>
              <a:gd name="connsiteX19" fmla="*/ 1305049 w 6801464"/>
              <a:gd name="connsiteY19" fmla="*/ 1041215 h 1920866"/>
              <a:gd name="connsiteX20" fmla="*/ 1158211 w 6801464"/>
              <a:gd name="connsiteY20" fmla="*/ 607375 h 1920866"/>
              <a:gd name="connsiteX21" fmla="*/ 83624 w 6801464"/>
              <a:gd name="connsiteY21" fmla="*/ 1915568 h 1920866"/>
              <a:gd name="connsiteX22" fmla="*/ 76950 w 6801464"/>
              <a:gd name="connsiteY22" fmla="*/ 0 h 1920866"/>
              <a:gd name="connsiteX0" fmla="*/ 76950 w 6801464"/>
              <a:gd name="connsiteY0" fmla="*/ 0 h 1920866"/>
              <a:gd name="connsiteX1" fmla="*/ 1184909 w 6801464"/>
              <a:gd name="connsiteY1" fmla="*/ 513933 h 1920866"/>
              <a:gd name="connsiteX2" fmla="*/ 1572027 w 6801464"/>
              <a:gd name="connsiteY2" fmla="*/ 380444 h 1920866"/>
              <a:gd name="connsiteX3" fmla="*/ 2146030 w 6801464"/>
              <a:gd name="connsiteY3" fmla="*/ 1114634 h 1920866"/>
              <a:gd name="connsiteX4" fmla="*/ 3033733 w 6801464"/>
              <a:gd name="connsiteY4" fmla="*/ 146838 h 1920866"/>
              <a:gd name="connsiteX5" fmla="*/ 4502112 w 6801464"/>
              <a:gd name="connsiteY5" fmla="*/ 307025 h 1920866"/>
              <a:gd name="connsiteX6" fmla="*/ 5229627 w 6801464"/>
              <a:gd name="connsiteY6" fmla="*/ 293676 h 1920866"/>
              <a:gd name="connsiteX7" fmla="*/ 5550001 w 6801464"/>
              <a:gd name="connsiteY7" fmla="*/ 794260 h 1920866"/>
              <a:gd name="connsiteX8" fmla="*/ 5863700 w 6801464"/>
              <a:gd name="connsiteY8" fmla="*/ 660771 h 1920866"/>
              <a:gd name="connsiteX9" fmla="*/ 6224121 w 6801464"/>
              <a:gd name="connsiteY9" fmla="*/ 1154681 h 1920866"/>
              <a:gd name="connsiteX10" fmla="*/ 6738054 w 6801464"/>
              <a:gd name="connsiteY10" fmla="*/ 333723 h 1920866"/>
              <a:gd name="connsiteX11" fmla="*/ 6738054 w 6801464"/>
              <a:gd name="connsiteY11" fmla="*/ 1788754 h 1920866"/>
              <a:gd name="connsiteX12" fmla="*/ 6237470 w 6801464"/>
              <a:gd name="connsiteY12" fmla="*/ 1248123 h 1920866"/>
              <a:gd name="connsiteX13" fmla="*/ 5750235 w 6801464"/>
              <a:gd name="connsiteY13" fmla="*/ 1461705 h 1920866"/>
              <a:gd name="connsiteX14" fmla="*/ 5463233 w 6801464"/>
              <a:gd name="connsiteY14" fmla="*/ 934424 h 1920866"/>
              <a:gd name="connsiteX15" fmla="*/ 4929277 w 6801464"/>
              <a:gd name="connsiteY15" fmla="*/ 1041215 h 1920866"/>
              <a:gd name="connsiteX16" fmla="*/ 4502112 w 6801464"/>
              <a:gd name="connsiteY16" fmla="*/ 447189 h 1920866"/>
              <a:gd name="connsiteX17" fmla="*/ 3340757 w 6801464"/>
              <a:gd name="connsiteY17" fmla="*/ 1568497 h 1920866"/>
              <a:gd name="connsiteX18" fmla="*/ 2146030 w 6801464"/>
              <a:gd name="connsiteY18" fmla="*/ 1201402 h 1920866"/>
              <a:gd name="connsiteX19" fmla="*/ 1305049 w 6801464"/>
              <a:gd name="connsiteY19" fmla="*/ 1041215 h 1920866"/>
              <a:gd name="connsiteX20" fmla="*/ 1158211 w 6801464"/>
              <a:gd name="connsiteY20" fmla="*/ 607375 h 1920866"/>
              <a:gd name="connsiteX21" fmla="*/ 83624 w 6801464"/>
              <a:gd name="connsiteY21" fmla="*/ 1915568 h 1920866"/>
              <a:gd name="connsiteX22" fmla="*/ 76950 w 6801464"/>
              <a:gd name="connsiteY22" fmla="*/ 0 h 1920866"/>
              <a:gd name="connsiteX0" fmla="*/ 76950 w 6801464"/>
              <a:gd name="connsiteY0" fmla="*/ 0 h 1915568"/>
              <a:gd name="connsiteX1" fmla="*/ 1184909 w 6801464"/>
              <a:gd name="connsiteY1" fmla="*/ 513933 h 1915568"/>
              <a:gd name="connsiteX2" fmla="*/ 1572027 w 6801464"/>
              <a:gd name="connsiteY2" fmla="*/ 380444 h 1915568"/>
              <a:gd name="connsiteX3" fmla="*/ 2146030 w 6801464"/>
              <a:gd name="connsiteY3" fmla="*/ 1114634 h 1915568"/>
              <a:gd name="connsiteX4" fmla="*/ 3033733 w 6801464"/>
              <a:gd name="connsiteY4" fmla="*/ 146838 h 1915568"/>
              <a:gd name="connsiteX5" fmla="*/ 4502112 w 6801464"/>
              <a:gd name="connsiteY5" fmla="*/ 307025 h 1915568"/>
              <a:gd name="connsiteX6" fmla="*/ 5229627 w 6801464"/>
              <a:gd name="connsiteY6" fmla="*/ 293676 h 1915568"/>
              <a:gd name="connsiteX7" fmla="*/ 5550001 w 6801464"/>
              <a:gd name="connsiteY7" fmla="*/ 794260 h 1915568"/>
              <a:gd name="connsiteX8" fmla="*/ 5863700 w 6801464"/>
              <a:gd name="connsiteY8" fmla="*/ 660771 h 1915568"/>
              <a:gd name="connsiteX9" fmla="*/ 6224121 w 6801464"/>
              <a:gd name="connsiteY9" fmla="*/ 1154681 h 1915568"/>
              <a:gd name="connsiteX10" fmla="*/ 6738054 w 6801464"/>
              <a:gd name="connsiteY10" fmla="*/ 333723 h 1915568"/>
              <a:gd name="connsiteX11" fmla="*/ 6738054 w 6801464"/>
              <a:gd name="connsiteY11" fmla="*/ 1788754 h 1915568"/>
              <a:gd name="connsiteX12" fmla="*/ 6237470 w 6801464"/>
              <a:gd name="connsiteY12" fmla="*/ 1248123 h 1915568"/>
              <a:gd name="connsiteX13" fmla="*/ 5750235 w 6801464"/>
              <a:gd name="connsiteY13" fmla="*/ 1461705 h 1915568"/>
              <a:gd name="connsiteX14" fmla="*/ 5463233 w 6801464"/>
              <a:gd name="connsiteY14" fmla="*/ 934424 h 1915568"/>
              <a:gd name="connsiteX15" fmla="*/ 4929277 w 6801464"/>
              <a:gd name="connsiteY15" fmla="*/ 1041215 h 1915568"/>
              <a:gd name="connsiteX16" fmla="*/ 4502112 w 6801464"/>
              <a:gd name="connsiteY16" fmla="*/ 447189 h 1915568"/>
              <a:gd name="connsiteX17" fmla="*/ 3340757 w 6801464"/>
              <a:gd name="connsiteY17" fmla="*/ 1568497 h 1915568"/>
              <a:gd name="connsiteX18" fmla="*/ 2146030 w 6801464"/>
              <a:gd name="connsiteY18" fmla="*/ 1201402 h 1915568"/>
              <a:gd name="connsiteX19" fmla="*/ 1305049 w 6801464"/>
              <a:gd name="connsiteY19" fmla="*/ 1041215 h 1915568"/>
              <a:gd name="connsiteX20" fmla="*/ 1158211 w 6801464"/>
              <a:gd name="connsiteY20" fmla="*/ 607375 h 1915568"/>
              <a:gd name="connsiteX21" fmla="*/ 83624 w 6801464"/>
              <a:gd name="connsiteY21" fmla="*/ 1915568 h 1915568"/>
              <a:gd name="connsiteX22" fmla="*/ 76950 w 6801464"/>
              <a:gd name="connsiteY22" fmla="*/ 0 h 1915568"/>
              <a:gd name="connsiteX0" fmla="*/ 820 w 6725334"/>
              <a:gd name="connsiteY0" fmla="*/ 0 h 1915568"/>
              <a:gd name="connsiteX1" fmla="*/ 1108779 w 6725334"/>
              <a:gd name="connsiteY1" fmla="*/ 513933 h 1915568"/>
              <a:gd name="connsiteX2" fmla="*/ 1495897 w 6725334"/>
              <a:gd name="connsiteY2" fmla="*/ 380444 h 1915568"/>
              <a:gd name="connsiteX3" fmla="*/ 2069900 w 6725334"/>
              <a:gd name="connsiteY3" fmla="*/ 1114634 h 1915568"/>
              <a:gd name="connsiteX4" fmla="*/ 2957603 w 6725334"/>
              <a:gd name="connsiteY4" fmla="*/ 146838 h 1915568"/>
              <a:gd name="connsiteX5" fmla="*/ 4425982 w 6725334"/>
              <a:gd name="connsiteY5" fmla="*/ 307025 h 1915568"/>
              <a:gd name="connsiteX6" fmla="*/ 5153497 w 6725334"/>
              <a:gd name="connsiteY6" fmla="*/ 293676 h 1915568"/>
              <a:gd name="connsiteX7" fmla="*/ 5473871 w 6725334"/>
              <a:gd name="connsiteY7" fmla="*/ 794260 h 1915568"/>
              <a:gd name="connsiteX8" fmla="*/ 5787570 w 6725334"/>
              <a:gd name="connsiteY8" fmla="*/ 660771 h 1915568"/>
              <a:gd name="connsiteX9" fmla="*/ 6147991 w 6725334"/>
              <a:gd name="connsiteY9" fmla="*/ 1154681 h 1915568"/>
              <a:gd name="connsiteX10" fmla="*/ 6661924 w 6725334"/>
              <a:gd name="connsiteY10" fmla="*/ 333723 h 1915568"/>
              <a:gd name="connsiteX11" fmla="*/ 6661924 w 6725334"/>
              <a:gd name="connsiteY11" fmla="*/ 1788754 h 1915568"/>
              <a:gd name="connsiteX12" fmla="*/ 6161340 w 6725334"/>
              <a:gd name="connsiteY12" fmla="*/ 1248123 h 1915568"/>
              <a:gd name="connsiteX13" fmla="*/ 5674105 w 6725334"/>
              <a:gd name="connsiteY13" fmla="*/ 1461705 h 1915568"/>
              <a:gd name="connsiteX14" fmla="*/ 5387103 w 6725334"/>
              <a:gd name="connsiteY14" fmla="*/ 934424 h 1915568"/>
              <a:gd name="connsiteX15" fmla="*/ 4853147 w 6725334"/>
              <a:gd name="connsiteY15" fmla="*/ 1041215 h 1915568"/>
              <a:gd name="connsiteX16" fmla="*/ 4425982 w 6725334"/>
              <a:gd name="connsiteY16" fmla="*/ 447189 h 1915568"/>
              <a:gd name="connsiteX17" fmla="*/ 3264627 w 6725334"/>
              <a:gd name="connsiteY17" fmla="*/ 1568497 h 1915568"/>
              <a:gd name="connsiteX18" fmla="*/ 2069900 w 6725334"/>
              <a:gd name="connsiteY18" fmla="*/ 1201402 h 1915568"/>
              <a:gd name="connsiteX19" fmla="*/ 1228919 w 6725334"/>
              <a:gd name="connsiteY19" fmla="*/ 1041215 h 1915568"/>
              <a:gd name="connsiteX20" fmla="*/ 1082081 w 6725334"/>
              <a:gd name="connsiteY20" fmla="*/ 607375 h 1915568"/>
              <a:gd name="connsiteX21" fmla="*/ 7494 w 6725334"/>
              <a:gd name="connsiteY21" fmla="*/ 1915568 h 1915568"/>
              <a:gd name="connsiteX22" fmla="*/ 820 w 6725334"/>
              <a:gd name="connsiteY22" fmla="*/ 0 h 1915568"/>
              <a:gd name="connsiteX0" fmla="*/ 820 w 6725334"/>
              <a:gd name="connsiteY0" fmla="*/ 0 h 1915568"/>
              <a:gd name="connsiteX1" fmla="*/ 1108779 w 6725334"/>
              <a:gd name="connsiteY1" fmla="*/ 513933 h 1915568"/>
              <a:gd name="connsiteX2" fmla="*/ 1495897 w 6725334"/>
              <a:gd name="connsiteY2" fmla="*/ 380444 h 1915568"/>
              <a:gd name="connsiteX3" fmla="*/ 2069900 w 6725334"/>
              <a:gd name="connsiteY3" fmla="*/ 1114634 h 1915568"/>
              <a:gd name="connsiteX4" fmla="*/ 2957603 w 6725334"/>
              <a:gd name="connsiteY4" fmla="*/ 146838 h 1915568"/>
              <a:gd name="connsiteX5" fmla="*/ 4425982 w 6725334"/>
              <a:gd name="connsiteY5" fmla="*/ 307025 h 1915568"/>
              <a:gd name="connsiteX6" fmla="*/ 5153497 w 6725334"/>
              <a:gd name="connsiteY6" fmla="*/ 293676 h 1915568"/>
              <a:gd name="connsiteX7" fmla="*/ 5473871 w 6725334"/>
              <a:gd name="connsiteY7" fmla="*/ 794260 h 1915568"/>
              <a:gd name="connsiteX8" fmla="*/ 5787570 w 6725334"/>
              <a:gd name="connsiteY8" fmla="*/ 660771 h 1915568"/>
              <a:gd name="connsiteX9" fmla="*/ 6147991 w 6725334"/>
              <a:gd name="connsiteY9" fmla="*/ 1154681 h 1915568"/>
              <a:gd name="connsiteX10" fmla="*/ 6661924 w 6725334"/>
              <a:gd name="connsiteY10" fmla="*/ 333723 h 1915568"/>
              <a:gd name="connsiteX11" fmla="*/ 6661924 w 6725334"/>
              <a:gd name="connsiteY11" fmla="*/ 1788754 h 1915568"/>
              <a:gd name="connsiteX12" fmla="*/ 6161340 w 6725334"/>
              <a:gd name="connsiteY12" fmla="*/ 1248123 h 1915568"/>
              <a:gd name="connsiteX13" fmla="*/ 5674105 w 6725334"/>
              <a:gd name="connsiteY13" fmla="*/ 1461705 h 1915568"/>
              <a:gd name="connsiteX14" fmla="*/ 5387103 w 6725334"/>
              <a:gd name="connsiteY14" fmla="*/ 934424 h 1915568"/>
              <a:gd name="connsiteX15" fmla="*/ 4853147 w 6725334"/>
              <a:gd name="connsiteY15" fmla="*/ 1041215 h 1915568"/>
              <a:gd name="connsiteX16" fmla="*/ 4425982 w 6725334"/>
              <a:gd name="connsiteY16" fmla="*/ 447189 h 1915568"/>
              <a:gd name="connsiteX17" fmla="*/ 3264627 w 6725334"/>
              <a:gd name="connsiteY17" fmla="*/ 1568497 h 1915568"/>
              <a:gd name="connsiteX18" fmla="*/ 2069900 w 6725334"/>
              <a:gd name="connsiteY18" fmla="*/ 1201402 h 1915568"/>
              <a:gd name="connsiteX19" fmla="*/ 1228919 w 6725334"/>
              <a:gd name="connsiteY19" fmla="*/ 1041215 h 1915568"/>
              <a:gd name="connsiteX20" fmla="*/ 1082081 w 6725334"/>
              <a:gd name="connsiteY20" fmla="*/ 607375 h 1915568"/>
              <a:gd name="connsiteX21" fmla="*/ 7494 w 6725334"/>
              <a:gd name="connsiteY21" fmla="*/ 1915568 h 1915568"/>
              <a:gd name="connsiteX22" fmla="*/ 820 w 6725334"/>
              <a:gd name="connsiteY22" fmla="*/ 0 h 1915568"/>
              <a:gd name="connsiteX0" fmla="*/ 820 w 6700746"/>
              <a:gd name="connsiteY0" fmla="*/ 0 h 1915568"/>
              <a:gd name="connsiteX1" fmla="*/ 1108779 w 6700746"/>
              <a:gd name="connsiteY1" fmla="*/ 513933 h 1915568"/>
              <a:gd name="connsiteX2" fmla="*/ 1495897 w 6700746"/>
              <a:gd name="connsiteY2" fmla="*/ 380444 h 1915568"/>
              <a:gd name="connsiteX3" fmla="*/ 2069900 w 6700746"/>
              <a:gd name="connsiteY3" fmla="*/ 1114634 h 1915568"/>
              <a:gd name="connsiteX4" fmla="*/ 2957603 w 6700746"/>
              <a:gd name="connsiteY4" fmla="*/ 146838 h 1915568"/>
              <a:gd name="connsiteX5" fmla="*/ 4425982 w 6700746"/>
              <a:gd name="connsiteY5" fmla="*/ 307025 h 1915568"/>
              <a:gd name="connsiteX6" fmla="*/ 5153497 w 6700746"/>
              <a:gd name="connsiteY6" fmla="*/ 293676 h 1915568"/>
              <a:gd name="connsiteX7" fmla="*/ 5473871 w 6700746"/>
              <a:gd name="connsiteY7" fmla="*/ 794260 h 1915568"/>
              <a:gd name="connsiteX8" fmla="*/ 5787570 w 6700746"/>
              <a:gd name="connsiteY8" fmla="*/ 660771 h 1915568"/>
              <a:gd name="connsiteX9" fmla="*/ 6147991 w 6700746"/>
              <a:gd name="connsiteY9" fmla="*/ 1154681 h 1915568"/>
              <a:gd name="connsiteX10" fmla="*/ 6661924 w 6700746"/>
              <a:gd name="connsiteY10" fmla="*/ 333723 h 1915568"/>
              <a:gd name="connsiteX11" fmla="*/ 6661924 w 6700746"/>
              <a:gd name="connsiteY11" fmla="*/ 1788754 h 1915568"/>
              <a:gd name="connsiteX12" fmla="*/ 6161340 w 6700746"/>
              <a:gd name="connsiteY12" fmla="*/ 1248123 h 1915568"/>
              <a:gd name="connsiteX13" fmla="*/ 5674105 w 6700746"/>
              <a:gd name="connsiteY13" fmla="*/ 1461705 h 1915568"/>
              <a:gd name="connsiteX14" fmla="*/ 5387103 w 6700746"/>
              <a:gd name="connsiteY14" fmla="*/ 934424 h 1915568"/>
              <a:gd name="connsiteX15" fmla="*/ 4853147 w 6700746"/>
              <a:gd name="connsiteY15" fmla="*/ 1041215 h 1915568"/>
              <a:gd name="connsiteX16" fmla="*/ 4425982 w 6700746"/>
              <a:gd name="connsiteY16" fmla="*/ 447189 h 1915568"/>
              <a:gd name="connsiteX17" fmla="*/ 3264627 w 6700746"/>
              <a:gd name="connsiteY17" fmla="*/ 1568497 h 1915568"/>
              <a:gd name="connsiteX18" fmla="*/ 2069900 w 6700746"/>
              <a:gd name="connsiteY18" fmla="*/ 1201402 h 1915568"/>
              <a:gd name="connsiteX19" fmla="*/ 1228919 w 6700746"/>
              <a:gd name="connsiteY19" fmla="*/ 1041215 h 1915568"/>
              <a:gd name="connsiteX20" fmla="*/ 1082081 w 6700746"/>
              <a:gd name="connsiteY20" fmla="*/ 607375 h 1915568"/>
              <a:gd name="connsiteX21" fmla="*/ 7494 w 6700746"/>
              <a:gd name="connsiteY21" fmla="*/ 1915568 h 1915568"/>
              <a:gd name="connsiteX22" fmla="*/ 820 w 6700746"/>
              <a:gd name="connsiteY22" fmla="*/ 0 h 1915568"/>
              <a:gd name="connsiteX0" fmla="*/ 820 w 6700746"/>
              <a:gd name="connsiteY0" fmla="*/ 0 h 1915568"/>
              <a:gd name="connsiteX1" fmla="*/ 1108779 w 6700746"/>
              <a:gd name="connsiteY1" fmla="*/ 513933 h 1915568"/>
              <a:gd name="connsiteX2" fmla="*/ 1495897 w 6700746"/>
              <a:gd name="connsiteY2" fmla="*/ 380444 h 1915568"/>
              <a:gd name="connsiteX3" fmla="*/ 2069900 w 6700746"/>
              <a:gd name="connsiteY3" fmla="*/ 1114634 h 1915568"/>
              <a:gd name="connsiteX4" fmla="*/ 2957603 w 6700746"/>
              <a:gd name="connsiteY4" fmla="*/ 146838 h 1915568"/>
              <a:gd name="connsiteX5" fmla="*/ 4425982 w 6700746"/>
              <a:gd name="connsiteY5" fmla="*/ 307025 h 1915568"/>
              <a:gd name="connsiteX6" fmla="*/ 5153497 w 6700746"/>
              <a:gd name="connsiteY6" fmla="*/ 293676 h 1915568"/>
              <a:gd name="connsiteX7" fmla="*/ 5473871 w 6700746"/>
              <a:gd name="connsiteY7" fmla="*/ 794260 h 1915568"/>
              <a:gd name="connsiteX8" fmla="*/ 5787570 w 6700746"/>
              <a:gd name="connsiteY8" fmla="*/ 660771 h 1915568"/>
              <a:gd name="connsiteX9" fmla="*/ 6147991 w 6700746"/>
              <a:gd name="connsiteY9" fmla="*/ 1154681 h 1915568"/>
              <a:gd name="connsiteX10" fmla="*/ 6661924 w 6700746"/>
              <a:gd name="connsiteY10" fmla="*/ 333723 h 1915568"/>
              <a:gd name="connsiteX11" fmla="*/ 6661924 w 6700746"/>
              <a:gd name="connsiteY11" fmla="*/ 1788754 h 1915568"/>
              <a:gd name="connsiteX12" fmla="*/ 6161340 w 6700746"/>
              <a:gd name="connsiteY12" fmla="*/ 1248123 h 1915568"/>
              <a:gd name="connsiteX13" fmla="*/ 5674105 w 6700746"/>
              <a:gd name="connsiteY13" fmla="*/ 1461705 h 1915568"/>
              <a:gd name="connsiteX14" fmla="*/ 5387103 w 6700746"/>
              <a:gd name="connsiteY14" fmla="*/ 934424 h 1915568"/>
              <a:gd name="connsiteX15" fmla="*/ 4853147 w 6700746"/>
              <a:gd name="connsiteY15" fmla="*/ 1041215 h 1915568"/>
              <a:gd name="connsiteX16" fmla="*/ 4425982 w 6700746"/>
              <a:gd name="connsiteY16" fmla="*/ 447189 h 1915568"/>
              <a:gd name="connsiteX17" fmla="*/ 3264627 w 6700746"/>
              <a:gd name="connsiteY17" fmla="*/ 1568497 h 1915568"/>
              <a:gd name="connsiteX18" fmla="*/ 2069900 w 6700746"/>
              <a:gd name="connsiteY18" fmla="*/ 1201402 h 1915568"/>
              <a:gd name="connsiteX19" fmla="*/ 1228919 w 6700746"/>
              <a:gd name="connsiteY19" fmla="*/ 1041215 h 1915568"/>
              <a:gd name="connsiteX20" fmla="*/ 1082081 w 6700746"/>
              <a:gd name="connsiteY20" fmla="*/ 607375 h 1915568"/>
              <a:gd name="connsiteX21" fmla="*/ 7494 w 6700746"/>
              <a:gd name="connsiteY21" fmla="*/ 1915568 h 1915568"/>
              <a:gd name="connsiteX22" fmla="*/ 820 w 6700746"/>
              <a:gd name="connsiteY22" fmla="*/ 0 h 1915568"/>
              <a:gd name="connsiteX0" fmla="*/ 820 w 6700746"/>
              <a:gd name="connsiteY0" fmla="*/ 0 h 1915568"/>
              <a:gd name="connsiteX1" fmla="*/ 1108779 w 6700746"/>
              <a:gd name="connsiteY1" fmla="*/ 513933 h 1915568"/>
              <a:gd name="connsiteX2" fmla="*/ 1495897 w 6700746"/>
              <a:gd name="connsiteY2" fmla="*/ 380444 h 1915568"/>
              <a:gd name="connsiteX3" fmla="*/ 2069900 w 6700746"/>
              <a:gd name="connsiteY3" fmla="*/ 1114634 h 1915568"/>
              <a:gd name="connsiteX4" fmla="*/ 2957603 w 6700746"/>
              <a:gd name="connsiteY4" fmla="*/ 146838 h 1915568"/>
              <a:gd name="connsiteX5" fmla="*/ 4425982 w 6700746"/>
              <a:gd name="connsiteY5" fmla="*/ 307025 h 1915568"/>
              <a:gd name="connsiteX6" fmla="*/ 5153497 w 6700746"/>
              <a:gd name="connsiteY6" fmla="*/ 293676 h 1915568"/>
              <a:gd name="connsiteX7" fmla="*/ 5473871 w 6700746"/>
              <a:gd name="connsiteY7" fmla="*/ 794260 h 1915568"/>
              <a:gd name="connsiteX8" fmla="*/ 5787570 w 6700746"/>
              <a:gd name="connsiteY8" fmla="*/ 660771 h 1915568"/>
              <a:gd name="connsiteX9" fmla="*/ 6147991 w 6700746"/>
              <a:gd name="connsiteY9" fmla="*/ 1154681 h 1915568"/>
              <a:gd name="connsiteX10" fmla="*/ 6661924 w 6700746"/>
              <a:gd name="connsiteY10" fmla="*/ 333723 h 1915568"/>
              <a:gd name="connsiteX11" fmla="*/ 6661924 w 6700746"/>
              <a:gd name="connsiteY11" fmla="*/ 1788754 h 1915568"/>
              <a:gd name="connsiteX12" fmla="*/ 6161340 w 6700746"/>
              <a:gd name="connsiteY12" fmla="*/ 1248123 h 1915568"/>
              <a:gd name="connsiteX13" fmla="*/ 5674105 w 6700746"/>
              <a:gd name="connsiteY13" fmla="*/ 1461705 h 1915568"/>
              <a:gd name="connsiteX14" fmla="*/ 5387103 w 6700746"/>
              <a:gd name="connsiteY14" fmla="*/ 934424 h 1915568"/>
              <a:gd name="connsiteX15" fmla="*/ 4853147 w 6700746"/>
              <a:gd name="connsiteY15" fmla="*/ 1041215 h 1915568"/>
              <a:gd name="connsiteX16" fmla="*/ 4425982 w 6700746"/>
              <a:gd name="connsiteY16" fmla="*/ 447189 h 1915568"/>
              <a:gd name="connsiteX17" fmla="*/ 3264627 w 6700746"/>
              <a:gd name="connsiteY17" fmla="*/ 1568497 h 1915568"/>
              <a:gd name="connsiteX18" fmla="*/ 2069900 w 6700746"/>
              <a:gd name="connsiteY18" fmla="*/ 1201402 h 1915568"/>
              <a:gd name="connsiteX19" fmla="*/ 1228919 w 6700746"/>
              <a:gd name="connsiteY19" fmla="*/ 1041215 h 1915568"/>
              <a:gd name="connsiteX20" fmla="*/ 1082081 w 6700746"/>
              <a:gd name="connsiteY20" fmla="*/ 607375 h 1915568"/>
              <a:gd name="connsiteX21" fmla="*/ 7494 w 6700746"/>
              <a:gd name="connsiteY21" fmla="*/ 1915568 h 1915568"/>
              <a:gd name="connsiteX22" fmla="*/ 820 w 6700746"/>
              <a:gd name="connsiteY22" fmla="*/ 0 h 1915568"/>
              <a:gd name="connsiteX0" fmla="*/ 820 w 6671121"/>
              <a:gd name="connsiteY0" fmla="*/ 0 h 1915568"/>
              <a:gd name="connsiteX1" fmla="*/ 1108779 w 6671121"/>
              <a:gd name="connsiteY1" fmla="*/ 513933 h 1915568"/>
              <a:gd name="connsiteX2" fmla="*/ 1495897 w 6671121"/>
              <a:gd name="connsiteY2" fmla="*/ 380444 h 1915568"/>
              <a:gd name="connsiteX3" fmla="*/ 2069900 w 6671121"/>
              <a:gd name="connsiteY3" fmla="*/ 1114634 h 1915568"/>
              <a:gd name="connsiteX4" fmla="*/ 2957603 w 6671121"/>
              <a:gd name="connsiteY4" fmla="*/ 146838 h 1915568"/>
              <a:gd name="connsiteX5" fmla="*/ 4425982 w 6671121"/>
              <a:gd name="connsiteY5" fmla="*/ 307025 h 1915568"/>
              <a:gd name="connsiteX6" fmla="*/ 5153497 w 6671121"/>
              <a:gd name="connsiteY6" fmla="*/ 293676 h 1915568"/>
              <a:gd name="connsiteX7" fmla="*/ 5473871 w 6671121"/>
              <a:gd name="connsiteY7" fmla="*/ 794260 h 1915568"/>
              <a:gd name="connsiteX8" fmla="*/ 5787570 w 6671121"/>
              <a:gd name="connsiteY8" fmla="*/ 660771 h 1915568"/>
              <a:gd name="connsiteX9" fmla="*/ 6147991 w 6671121"/>
              <a:gd name="connsiteY9" fmla="*/ 1154681 h 1915568"/>
              <a:gd name="connsiteX10" fmla="*/ 6661924 w 6671121"/>
              <a:gd name="connsiteY10" fmla="*/ 333723 h 1915568"/>
              <a:gd name="connsiteX11" fmla="*/ 6661924 w 6671121"/>
              <a:gd name="connsiteY11" fmla="*/ 1788754 h 1915568"/>
              <a:gd name="connsiteX12" fmla="*/ 6161340 w 6671121"/>
              <a:gd name="connsiteY12" fmla="*/ 1248123 h 1915568"/>
              <a:gd name="connsiteX13" fmla="*/ 5674105 w 6671121"/>
              <a:gd name="connsiteY13" fmla="*/ 1461705 h 1915568"/>
              <a:gd name="connsiteX14" fmla="*/ 5387103 w 6671121"/>
              <a:gd name="connsiteY14" fmla="*/ 934424 h 1915568"/>
              <a:gd name="connsiteX15" fmla="*/ 4853147 w 6671121"/>
              <a:gd name="connsiteY15" fmla="*/ 1041215 h 1915568"/>
              <a:gd name="connsiteX16" fmla="*/ 4425982 w 6671121"/>
              <a:gd name="connsiteY16" fmla="*/ 447189 h 1915568"/>
              <a:gd name="connsiteX17" fmla="*/ 3264627 w 6671121"/>
              <a:gd name="connsiteY17" fmla="*/ 1568497 h 1915568"/>
              <a:gd name="connsiteX18" fmla="*/ 2069900 w 6671121"/>
              <a:gd name="connsiteY18" fmla="*/ 1201402 h 1915568"/>
              <a:gd name="connsiteX19" fmla="*/ 1228919 w 6671121"/>
              <a:gd name="connsiteY19" fmla="*/ 1041215 h 1915568"/>
              <a:gd name="connsiteX20" fmla="*/ 1082081 w 6671121"/>
              <a:gd name="connsiteY20" fmla="*/ 607375 h 1915568"/>
              <a:gd name="connsiteX21" fmla="*/ 7494 w 6671121"/>
              <a:gd name="connsiteY21" fmla="*/ 1915568 h 1915568"/>
              <a:gd name="connsiteX22" fmla="*/ 820 w 6671121"/>
              <a:gd name="connsiteY22" fmla="*/ 0 h 1915568"/>
              <a:gd name="connsiteX0" fmla="*/ 820 w 6671121"/>
              <a:gd name="connsiteY0" fmla="*/ 0 h 1915568"/>
              <a:gd name="connsiteX1" fmla="*/ 1108779 w 6671121"/>
              <a:gd name="connsiteY1" fmla="*/ 513933 h 1915568"/>
              <a:gd name="connsiteX2" fmla="*/ 1495897 w 6671121"/>
              <a:gd name="connsiteY2" fmla="*/ 380444 h 1915568"/>
              <a:gd name="connsiteX3" fmla="*/ 2069900 w 6671121"/>
              <a:gd name="connsiteY3" fmla="*/ 1114634 h 1915568"/>
              <a:gd name="connsiteX4" fmla="*/ 2957603 w 6671121"/>
              <a:gd name="connsiteY4" fmla="*/ 146838 h 1915568"/>
              <a:gd name="connsiteX5" fmla="*/ 4425982 w 6671121"/>
              <a:gd name="connsiteY5" fmla="*/ 307025 h 1915568"/>
              <a:gd name="connsiteX6" fmla="*/ 5153497 w 6671121"/>
              <a:gd name="connsiteY6" fmla="*/ 293676 h 1915568"/>
              <a:gd name="connsiteX7" fmla="*/ 5473871 w 6671121"/>
              <a:gd name="connsiteY7" fmla="*/ 794260 h 1915568"/>
              <a:gd name="connsiteX8" fmla="*/ 5787570 w 6671121"/>
              <a:gd name="connsiteY8" fmla="*/ 660771 h 1915568"/>
              <a:gd name="connsiteX9" fmla="*/ 6147991 w 6671121"/>
              <a:gd name="connsiteY9" fmla="*/ 1154681 h 1915568"/>
              <a:gd name="connsiteX10" fmla="*/ 6661924 w 6671121"/>
              <a:gd name="connsiteY10" fmla="*/ 333723 h 1915568"/>
              <a:gd name="connsiteX11" fmla="*/ 6661924 w 6671121"/>
              <a:gd name="connsiteY11" fmla="*/ 1788754 h 1915568"/>
              <a:gd name="connsiteX12" fmla="*/ 6161340 w 6671121"/>
              <a:gd name="connsiteY12" fmla="*/ 1248123 h 1915568"/>
              <a:gd name="connsiteX13" fmla="*/ 5674105 w 6671121"/>
              <a:gd name="connsiteY13" fmla="*/ 1461705 h 1915568"/>
              <a:gd name="connsiteX14" fmla="*/ 5387103 w 6671121"/>
              <a:gd name="connsiteY14" fmla="*/ 934424 h 1915568"/>
              <a:gd name="connsiteX15" fmla="*/ 4853147 w 6671121"/>
              <a:gd name="connsiteY15" fmla="*/ 1041215 h 1915568"/>
              <a:gd name="connsiteX16" fmla="*/ 4425982 w 6671121"/>
              <a:gd name="connsiteY16" fmla="*/ 447189 h 1915568"/>
              <a:gd name="connsiteX17" fmla="*/ 3264627 w 6671121"/>
              <a:gd name="connsiteY17" fmla="*/ 1568497 h 1915568"/>
              <a:gd name="connsiteX18" fmla="*/ 2069900 w 6671121"/>
              <a:gd name="connsiteY18" fmla="*/ 1201402 h 1915568"/>
              <a:gd name="connsiteX19" fmla="*/ 1228919 w 6671121"/>
              <a:gd name="connsiteY19" fmla="*/ 1041215 h 1915568"/>
              <a:gd name="connsiteX20" fmla="*/ 1082081 w 6671121"/>
              <a:gd name="connsiteY20" fmla="*/ 607375 h 1915568"/>
              <a:gd name="connsiteX21" fmla="*/ 7494 w 6671121"/>
              <a:gd name="connsiteY21" fmla="*/ 1915568 h 1915568"/>
              <a:gd name="connsiteX22" fmla="*/ 820 w 6671121"/>
              <a:gd name="connsiteY22" fmla="*/ 0 h 1915568"/>
              <a:gd name="connsiteX0" fmla="*/ 820 w 6671121"/>
              <a:gd name="connsiteY0" fmla="*/ 0 h 1915568"/>
              <a:gd name="connsiteX1" fmla="*/ 1108779 w 6671121"/>
              <a:gd name="connsiteY1" fmla="*/ 513933 h 1915568"/>
              <a:gd name="connsiteX2" fmla="*/ 1495897 w 6671121"/>
              <a:gd name="connsiteY2" fmla="*/ 380444 h 1915568"/>
              <a:gd name="connsiteX3" fmla="*/ 2069900 w 6671121"/>
              <a:gd name="connsiteY3" fmla="*/ 1114634 h 1915568"/>
              <a:gd name="connsiteX4" fmla="*/ 2957603 w 6671121"/>
              <a:gd name="connsiteY4" fmla="*/ 146838 h 1915568"/>
              <a:gd name="connsiteX5" fmla="*/ 4425982 w 6671121"/>
              <a:gd name="connsiteY5" fmla="*/ 307025 h 1915568"/>
              <a:gd name="connsiteX6" fmla="*/ 5153497 w 6671121"/>
              <a:gd name="connsiteY6" fmla="*/ 293676 h 1915568"/>
              <a:gd name="connsiteX7" fmla="*/ 5473871 w 6671121"/>
              <a:gd name="connsiteY7" fmla="*/ 794260 h 1915568"/>
              <a:gd name="connsiteX8" fmla="*/ 5787570 w 6671121"/>
              <a:gd name="connsiteY8" fmla="*/ 660771 h 1915568"/>
              <a:gd name="connsiteX9" fmla="*/ 6147991 w 6671121"/>
              <a:gd name="connsiteY9" fmla="*/ 1154681 h 1915568"/>
              <a:gd name="connsiteX10" fmla="*/ 6661924 w 6671121"/>
              <a:gd name="connsiteY10" fmla="*/ 333723 h 1915568"/>
              <a:gd name="connsiteX11" fmla="*/ 6661924 w 6671121"/>
              <a:gd name="connsiteY11" fmla="*/ 1788754 h 1915568"/>
              <a:gd name="connsiteX12" fmla="*/ 6161340 w 6671121"/>
              <a:gd name="connsiteY12" fmla="*/ 1248123 h 1915568"/>
              <a:gd name="connsiteX13" fmla="*/ 5674105 w 6671121"/>
              <a:gd name="connsiteY13" fmla="*/ 1461705 h 1915568"/>
              <a:gd name="connsiteX14" fmla="*/ 5387103 w 6671121"/>
              <a:gd name="connsiteY14" fmla="*/ 934424 h 1915568"/>
              <a:gd name="connsiteX15" fmla="*/ 4853147 w 6671121"/>
              <a:gd name="connsiteY15" fmla="*/ 1041215 h 1915568"/>
              <a:gd name="connsiteX16" fmla="*/ 4425982 w 6671121"/>
              <a:gd name="connsiteY16" fmla="*/ 447189 h 1915568"/>
              <a:gd name="connsiteX17" fmla="*/ 3264627 w 6671121"/>
              <a:gd name="connsiteY17" fmla="*/ 1568497 h 1915568"/>
              <a:gd name="connsiteX18" fmla="*/ 2069900 w 6671121"/>
              <a:gd name="connsiteY18" fmla="*/ 1201402 h 1915568"/>
              <a:gd name="connsiteX19" fmla="*/ 1228919 w 6671121"/>
              <a:gd name="connsiteY19" fmla="*/ 1041215 h 1915568"/>
              <a:gd name="connsiteX20" fmla="*/ 1082081 w 6671121"/>
              <a:gd name="connsiteY20" fmla="*/ 607375 h 1915568"/>
              <a:gd name="connsiteX21" fmla="*/ 7494 w 6671121"/>
              <a:gd name="connsiteY21" fmla="*/ 1915568 h 1915568"/>
              <a:gd name="connsiteX22" fmla="*/ 820 w 6671121"/>
              <a:gd name="connsiteY22" fmla="*/ 0 h 1915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671121" h="1915568">
                <a:moveTo>
                  <a:pt x="820" y="0"/>
                </a:moveTo>
                <a:cubicBezTo>
                  <a:pt x="344553" y="46721"/>
                  <a:pt x="859599" y="450526"/>
                  <a:pt x="1108779" y="513933"/>
                </a:cubicBezTo>
                <a:cubicBezTo>
                  <a:pt x="1357959" y="577340"/>
                  <a:pt x="1335710" y="280327"/>
                  <a:pt x="1495897" y="380444"/>
                </a:cubicBezTo>
                <a:cubicBezTo>
                  <a:pt x="1656084" y="480561"/>
                  <a:pt x="1826282" y="1153568"/>
                  <a:pt x="2069900" y="1114634"/>
                </a:cubicBezTo>
                <a:cubicBezTo>
                  <a:pt x="2313518" y="1075700"/>
                  <a:pt x="2564923" y="281440"/>
                  <a:pt x="2957603" y="146838"/>
                </a:cubicBezTo>
                <a:cubicBezTo>
                  <a:pt x="3350283" y="12237"/>
                  <a:pt x="4060000" y="282552"/>
                  <a:pt x="4425982" y="307025"/>
                </a:cubicBezTo>
                <a:cubicBezTo>
                  <a:pt x="4791964" y="331498"/>
                  <a:pt x="4978849" y="212470"/>
                  <a:pt x="5153497" y="293676"/>
                </a:cubicBezTo>
                <a:cubicBezTo>
                  <a:pt x="5328145" y="374882"/>
                  <a:pt x="5368192" y="733077"/>
                  <a:pt x="5473871" y="794260"/>
                </a:cubicBezTo>
                <a:cubicBezTo>
                  <a:pt x="5579550" y="855443"/>
                  <a:pt x="5675217" y="600701"/>
                  <a:pt x="5787570" y="660771"/>
                </a:cubicBezTo>
                <a:cubicBezTo>
                  <a:pt x="5899923" y="720841"/>
                  <a:pt x="6002265" y="1209189"/>
                  <a:pt x="6147991" y="1154681"/>
                </a:cubicBezTo>
                <a:cubicBezTo>
                  <a:pt x="6293717" y="1100173"/>
                  <a:pt x="6482825" y="474999"/>
                  <a:pt x="6661924" y="333723"/>
                </a:cubicBezTo>
                <a:cubicBezTo>
                  <a:pt x="6680836" y="539519"/>
                  <a:pt x="6665262" y="1382724"/>
                  <a:pt x="6661924" y="1788754"/>
                </a:cubicBezTo>
                <a:cubicBezTo>
                  <a:pt x="6471702" y="1660827"/>
                  <a:pt x="6325976" y="1302631"/>
                  <a:pt x="6161340" y="1248123"/>
                </a:cubicBezTo>
                <a:cubicBezTo>
                  <a:pt x="5996704" y="1193615"/>
                  <a:pt x="5803145" y="1513988"/>
                  <a:pt x="5674105" y="1461705"/>
                </a:cubicBezTo>
                <a:cubicBezTo>
                  <a:pt x="5545066" y="1409422"/>
                  <a:pt x="5523929" y="1004506"/>
                  <a:pt x="5387103" y="934424"/>
                </a:cubicBezTo>
                <a:cubicBezTo>
                  <a:pt x="5250277" y="864342"/>
                  <a:pt x="5013334" y="1122421"/>
                  <a:pt x="4853147" y="1041215"/>
                </a:cubicBezTo>
                <a:cubicBezTo>
                  <a:pt x="4692960" y="960009"/>
                  <a:pt x="4690735" y="359309"/>
                  <a:pt x="4425982" y="447189"/>
                </a:cubicBezTo>
                <a:cubicBezTo>
                  <a:pt x="4161229" y="535069"/>
                  <a:pt x="3657307" y="1442795"/>
                  <a:pt x="3264627" y="1568497"/>
                </a:cubicBezTo>
                <a:cubicBezTo>
                  <a:pt x="2871947" y="1694199"/>
                  <a:pt x="2409185" y="1289282"/>
                  <a:pt x="2069900" y="1201402"/>
                </a:cubicBezTo>
                <a:cubicBezTo>
                  <a:pt x="1730615" y="1113522"/>
                  <a:pt x="1393555" y="1140219"/>
                  <a:pt x="1228919" y="1041215"/>
                </a:cubicBezTo>
                <a:cubicBezTo>
                  <a:pt x="1064283" y="942211"/>
                  <a:pt x="1225582" y="635186"/>
                  <a:pt x="1082081" y="607375"/>
                </a:cubicBezTo>
                <a:cubicBezTo>
                  <a:pt x="878510" y="753101"/>
                  <a:pt x="323418" y="1698648"/>
                  <a:pt x="7494" y="1915568"/>
                </a:cubicBezTo>
                <a:cubicBezTo>
                  <a:pt x="5269" y="1525113"/>
                  <a:pt x="-2516" y="760888"/>
                  <a:pt x="820" y="0"/>
                </a:cubicBezTo>
                <a:close/>
              </a:path>
            </a:pathLst>
          </a:cu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6EF7491-EDBC-897E-F4DB-1F0060805F04}"/>
              </a:ext>
            </a:extLst>
          </p:cNvPr>
          <p:cNvSpPr/>
          <p:nvPr/>
        </p:nvSpPr>
        <p:spPr>
          <a:xfrm>
            <a:off x="2374660" y="2523918"/>
            <a:ext cx="6607708" cy="1244236"/>
          </a:xfrm>
          <a:custGeom>
            <a:avLst/>
            <a:gdLst>
              <a:gd name="connsiteX0" fmla="*/ 0 w 6607708"/>
              <a:gd name="connsiteY0" fmla="*/ 109579 h 1244236"/>
              <a:gd name="connsiteX1" fmla="*/ 994494 w 6607708"/>
              <a:gd name="connsiteY1" fmla="*/ 276440 h 1244236"/>
              <a:gd name="connsiteX2" fmla="*/ 1421659 w 6607708"/>
              <a:gd name="connsiteY2" fmla="*/ 236393 h 1244236"/>
              <a:gd name="connsiteX3" fmla="*/ 2022359 w 6607708"/>
              <a:gd name="connsiteY3" fmla="*/ 863792 h 1244236"/>
              <a:gd name="connsiteX4" fmla="*/ 3190389 w 6607708"/>
              <a:gd name="connsiteY4" fmla="*/ 716954 h 1244236"/>
              <a:gd name="connsiteX5" fmla="*/ 4425162 w 6607708"/>
              <a:gd name="connsiteY5" fmla="*/ 49509 h 1244236"/>
              <a:gd name="connsiteX6" fmla="*/ 5105957 w 6607708"/>
              <a:gd name="connsiteY6" fmla="*/ 109579 h 1244236"/>
              <a:gd name="connsiteX7" fmla="*/ 5412981 w 6607708"/>
              <a:gd name="connsiteY7" fmla="*/ 590139 h 1244236"/>
              <a:gd name="connsiteX8" fmla="*/ 6087101 w 6607708"/>
              <a:gd name="connsiteY8" fmla="*/ 883815 h 1244236"/>
              <a:gd name="connsiteX9" fmla="*/ 6607708 w 6607708"/>
              <a:gd name="connsiteY9" fmla="*/ 1244236 h 1244236"/>
              <a:gd name="connsiteX0" fmla="*/ 0 w 6607708"/>
              <a:gd name="connsiteY0" fmla="*/ 109579 h 1244236"/>
              <a:gd name="connsiteX1" fmla="*/ 994494 w 6607708"/>
              <a:gd name="connsiteY1" fmla="*/ 276440 h 1244236"/>
              <a:gd name="connsiteX2" fmla="*/ 1421659 w 6607708"/>
              <a:gd name="connsiteY2" fmla="*/ 236393 h 1244236"/>
              <a:gd name="connsiteX3" fmla="*/ 2016850 w 6607708"/>
              <a:gd name="connsiteY3" fmla="*/ 808708 h 1244236"/>
              <a:gd name="connsiteX4" fmla="*/ 3190389 w 6607708"/>
              <a:gd name="connsiteY4" fmla="*/ 716954 h 1244236"/>
              <a:gd name="connsiteX5" fmla="*/ 4425162 w 6607708"/>
              <a:gd name="connsiteY5" fmla="*/ 49509 h 1244236"/>
              <a:gd name="connsiteX6" fmla="*/ 5105957 w 6607708"/>
              <a:gd name="connsiteY6" fmla="*/ 109579 h 1244236"/>
              <a:gd name="connsiteX7" fmla="*/ 5412981 w 6607708"/>
              <a:gd name="connsiteY7" fmla="*/ 590139 h 1244236"/>
              <a:gd name="connsiteX8" fmla="*/ 6087101 w 6607708"/>
              <a:gd name="connsiteY8" fmla="*/ 883815 h 1244236"/>
              <a:gd name="connsiteX9" fmla="*/ 6607708 w 6607708"/>
              <a:gd name="connsiteY9" fmla="*/ 1244236 h 1244236"/>
              <a:gd name="connsiteX0" fmla="*/ 0 w 6607708"/>
              <a:gd name="connsiteY0" fmla="*/ 109579 h 1244236"/>
              <a:gd name="connsiteX1" fmla="*/ 994494 w 6607708"/>
              <a:gd name="connsiteY1" fmla="*/ 276440 h 1244236"/>
              <a:gd name="connsiteX2" fmla="*/ 1592420 w 6607708"/>
              <a:gd name="connsiteY2" fmla="*/ 203342 h 1244236"/>
              <a:gd name="connsiteX3" fmla="*/ 2016850 w 6607708"/>
              <a:gd name="connsiteY3" fmla="*/ 808708 h 1244236"/>
              <a:gd name="connsiteX4" fmla="*/ 3190389 w 6607708"/>
              <a:gd name="connsiteY4" fmla="*/ 716954 h 1244236"/>
              <a:gd name="connsiteX5" fmla="*/ 4425162 w 6607708"/>
              <a:gd name="connsiteY5" fmla="*/ 49509 h 1244236"/>
              <a:gd name="connsiteX6" fmla="*/ 5105957 w 6607708"/>
              <a:gd name="connsiteY6" fmla="*/ 109579 h 1244236"/>
              <a:gd name="connsiteX7" fmla="*/ 5412981 w 6607708"/>
              <a:gd name="connsiteY7" fmla="*/ 590139 h 1244236"/>
              <a:gd name="connsiteX8" fmla="*/ 6087101 w 6607708"/>
              <a:gd name="connsiteY8" fmla="*/ 883815 h 1244236"/>
              <a:gd name="connsiteX9" fmla="*/ 6607708 w 6607708"/>
              <a:gd name="connsiteY9" fmla="*/ 1244236 h 124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07708" h="1244236">
                <a:moveTo>
                  <a:pt x="0" y="109579"/>
                </a:moveTo>
                <a:cubicBezTo>
                  <a:pt x="378775" y="182441"/>
                  <a:pt x="729091" y="260813"/>
                  <a:pt x="994494" y="276440"/>
                </a:cubicBezTo>
                <a:cubicBezTo>
                  <a:pt x="1259897" y="292067"/>
                  <a:pt x="1422027" y="114631"/>
                  <a:pt x="1592420" y="203342"/>
                </a:cubicBezTo>
                <a:cubicBezTo>
                  <a:pt x="1762813" y="292053"/>
                  <a:pt x="1750522" y="723106"/>
                  <a:pt x="2016850" y="808708"/>
                </a:cubicBezTo>
                <a:cubicBezTo>
                  <a:pt x="2283178" y="894310"/>
                  <a:pt x="2789004" y="843487"/>
                  <a:pt x="3190389" y="716954"/>
                </a:cubicBezTo>
                <a:cubicBezTo>
                  <a:pt x="3591774" y="590421"/>
                  <a:pt x="4105901" y="150738"/>
                  <a:pt x="4425162" y="49509"/>
                </a:cubicBezTo>
                <a:cubicBezTo>
                  <a:pt x="4744423" y="-51720"/>
                  <a:pt x="4941320" y="19474"/>
                  <a:pt x="5105957" y="109579"/>
                </a:cubicBezTo>
                <a:cubicBezTo>
                  <a:pt x="5270594" y="199684"/>
                  <a:pt x="5249457" y="461100"/>
                  <a:pt x="5412981" y="590139"/>
                </a:cubicBezTo>
                <a:cubicBezTo>
                  <a:pt x="5576505" y="719178"/>
                  <a:pt x="5887980" y="774799"/>
                  <a:pt x="6087101" y="883815"/>
                </a:cubicBezTo>
                <a:cubicBezTo>
                  <a:pt x="6286222" y="992831"/>
                  <a:pt x="6446965" y="1118533"/>
                  <a:pt x="6607708" y="1244236"/>
                </a:cubicBezTo>
              </a:path>
            </a:pathLst>
          </a:cu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15D7759-5331-BDB2-B2F9-687CE01DC243}"/>
              </a:ext>
            </a:extLst>
          </p:cNvPr>
          <p:cNvSpPr/>
          <p:nvPr/>
        </p:nvSpPr>
        <p:spPr>
          <a:xfrm>
            <a:off x="2325840" y="2508361"/>
            <a:ext cx="6607709" cy="1069649"/>
          </a:xfrm>
          <a:custGeom>
            <a:avLst/>
            <a:gdLst>
              <a:gd name="connsiteX0" fmla="*/ 0 w 6607709"/>
              <a:gd name="connsiteY0" fmla="*/ 699139 h 1069649"/>
              <a:gd name="connsiteX1" fmla="*/ 300351 w 6607709"/>
              <a:gd name="connsiteY1" fmla="*/ 959442 h 1069649"/>
              <a:gd name="connsiteX2" fmla="*/ 1087936 w 6607709"/>
              <a:gd name="connsiteY2" fmla="*/ 285323 h 1069649"/>
              <a:gd name="connsiteX3" fmla="*/ 1348240 w 6607709"/>
              <a:gd name="connsiteY3" fmla="*/ 679115 h 1069649"/>
              <a:gd name="connsiteX4" fmla="*/ 2029034 w 6607709"/>
              <a:gd name="connsiteY4" fmla="*/ 866000 h 1069649"/>
              <a:gd name="connsiteX5" fmla="*/ 3070249 w 6607709"/>
              <a:gd name="connsiteY5" fmla="*/ 65066 h 1069649"/>
              <a:gd name="connsiteX6" fmla="*/ 4451860 w 6607709"/>
              <a:gd name="connsiteY6" fmla="*/ 105112 h 1069649"/>
              <a:gd name="connsiteX7" fmla="*/ 5339563 w 6607709"/>
              <a:gd name="connsiteY7" fmla="*/ 565650 h 1069649"/>
              <a:gd name="connsiteX8" fmla="*/ 5686634 w 6607709"/>
              <a:gd name="connsiteY8" fmla="*/ 1059559 h 1069649"/>
              <a:gd name="connsiteX9" fmla="*/ 6093776 w 6607709"/>
              <a:gd name="connsiteY9" fmla="*/ 899372 h 1069649"/>
              <a:gd name="connsiteX10" fmla="*/ 6607709 w 6607709"/>
              <a:gd name="connsiteY10" fmla="*/ 912721 h 1069649"/>
              <a:gd name="connsiteX0" fmla="*/ 0 w 6607709"/>
              <a:gd name="connsiteY0" fmla="*/ 699139 h 1069649"/>
              <a:gd name="connsiteX1" fmla="*/ 300351 w 6607709"/>
              <a:gd name="connsiteY1" fmla="*/ 959442 h 1069649"/>
              <a:gd name="connsiteX2" fmla="*/ 1087936 w 6607709"/>
              <a:gd name="connsiteY2" fmla="*/ 285323 h 1069649"/>
              <a:gd name="connsiteX3" fmla="*/ 1348240 w 6607709"/>
              <a:gd name="connsiteY3" fmla="*/ 679115 h 1069649"/>
              <a:gd name="connsiteX4" fmla="*/ 2029034 w 6607709"/>
              <a:gd name="connsiteY4" fmla="*/ 866000 h 1069649"/>
              <a:gd name="connsiteX5" fmla="*/ 3070249 w 6607709"/>
              <a:gd name="connsiteY5" fmla="*/ 65066 h 1069649"/>
              <a:gd name="connsiteX6" fmla="*/ 4451860 w 6607709"/>
              <a:gd name="connsiteY6" fmla="*/ 105112 h 1069649"/>
              <a:gd name="connsiteX7" fmla="*/ 5339563 w 6607709"/>
              <a:gd name="connsiteY7" fmla="*/ 565650 h 1069649"/>
              <a:gd name="connsiteX8" fmla="*/ 5686634 w 6607709"/>
              <a:gd name="connsiteY8" fmla="*/ 1059559 h 1069649"/>
              <a:gd name="connsiteX9" fmla="*/ 6093776 w 6607709"/>
              <a:gd name="connsiteY9" fmla="*/ 899372 h 1069649"/>
              <a:gd name="connsiteX10" fmla="*/ 6607709 w 6607709"/>
              <a:gd name="connsiteY10" fmla="*/ 912721 h 1069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607709" h="1069649">
                <a:moveTo>
                  <a:pt x="0" y="699139"/>
                </a:moveTo>
                <a:cubicBezTo>
                  <a:pt x="59514" y="863775"/>
                  <a:pt x="119028" y="1028411"/>
                  <a:pt x="300351" y="959442"/>
                </a:cubicBezTo>
                <a:cubicBezTo>
                  <a:pt x="481674" y="890473"/>
                  <a:pt x="913288" y="332044"/>
                  <a:pt x="1087936" y="285323"/>
                </a:cubicBezTo>
                <a:cubicBezTo>
                  <a:pt x="1262584" y="238602"/>
                  <a:pt x="1191391" y="582336"/>
                  <a:pt x="1348240" y="679115"/>
                </a:cubicBezTo>
                <a:cubicBezTo>
                  <a:pt x="1505089" y="775894"/>
                  <a:pt x="1555148" y="861550"/>
                  <a:pt x="2029034" y="866000"/>
                </a:cubicBezTo>
                <a:cubicBezTo>
                  <a:pt x="2502920" y="870450"/>
                  <a:pt x="2666445" y="191881"/>
                  <a:pt x="3070249" y="65066"/>
                </a:cubicBezTo>
                <a:cubicBezTo>
                  <a:pt x="3474053" y="-61749"/>
                  <a:pt x="4073641" y="21681"/>
                  <a:pt x="4451860" y="105112"/>
                </a:cubicBezTo>
                <a:cubicBezTo>
                  <a:pt x="4830079" y="188543"/>
                  <a:pt x="5133767" y="406576"/>
                  <a:pt x="5339563" y="565650"/>
                </a:cubicBezTo>
                <a:cubicBezTo>
                  <a:pt x="5545359" y="724724"/>
                  <a:pt x="5560932" y="1003939"/>
                  <a:pt x="5686634" y="1059559"/>
                </a:cubicBezTo>
                <a:cubicBezTo>
                  <a:pt x="5812336" y="1115179"/>
                  <a:pt x="5940264" y="923845"/>
                  <a:pt x="6093776" y="899372"/>
                </a:cubicBezTo>
                <a:cubicBezTo>
                  <a:pt x="6247288" y="874899"/>
                  <a:pt x="6427498" y="893810"/>
                  <a:pt x="6607709" y="912721"/>
                </a:cubicBezTo>
              </a:path>
            </a:pathLst>
          </a:cu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F42C935C-570A-ABE1-346A-C1B4E0FF31EE}"/>
              </a:ext>
            </a:extLst>
          </p:cNvPr>
          <p:cNvSpPr/>
          <p:nvPr/>
        </p:nvSpPr>
        <p:spPr>
          <a:xfrm>
            <a:off x="2352538" y="2585099"/>
            <a:ext cx="6601034" cy="1340534"/>
          </a:xfrm>
          <a:custGeom>
            <a:avLst/>
            <a:gdLst>
              <a:gd name="connsiteX0" fmla="*/ 0 w 6601034"/>
              <a:gd name="connsiteY0" fmla="*/ 401715 h 1100898"/>
              <a:gd name="connsiteX1" fmla="*/ 1081262 w 6601034"/>
              <a:gd name="connsiteY1" fmla="*/ 194807 h 1100898"/>
              <a:gd name="connsiteX2" fmla="*/ 1988987 w 6601034"/>
              <a:gd name="connsiteY2" fmla="*/ 775484 h 1100898"/>
              <a:gd name="connsiteX3" fmla="*/ 3163691 w 6601034"/>
              <a:gd name="connsiteY3" fmla="*/ 1069160 h 1100898"/>
              <a:gd name="connsiteX4" fmla="*/ 4311697 w 6601034"/>
              <a:gd name="connsiteY4" fmla="*/ 27945 h 1100898"/>
              <a:gd name="connsiteX5" fmla="*/ 4992491 w 6601034"/>
              <a:gd name="connsiteY5" fmla="*/ 321621 h 1100898"/>
              <a:gd name="connsiteX6" fmla="*/ 5740029 w 6601034"/>
              <a:gd name="connsiteY6" fmla="*/ 575251 h 1100898"/>
              <a:gd name="connsiteX7" fmla="*/ 6113799 w 6601034"/>
              <a:gd name="connsiteY7" fmla="*/ 855578 h 1100898"/>
              <a:gd name="connsiteX8" fmla="*/ 6601034 w 6601034"/>
              <a:gd name="connsiteY8" fmla="*/ 501832 h 1100898"/>
              <a:gd name="connsiteX0" fmla="*/ 0 w 6601034"/>
              <a:gd name="connsiteY0" fmla="*/ 415493 h 1340534"/>
              <a:gd name="connsiteX1" fmla="*/ 1081262 w 6601034"/>
              <a:gd name="connsiteY1" fmla="*/ 208585 h 1340534"/>
              <a:gd name="connsiteX2" fmla="*/ 1988987 w 6601034"/>
              <a:gd name="connsiteY2" fmla="*/ 789262 h 1340534"/>
              <a:gd name="connsiteX3" fmla="*/ 3251826 w 6601034"/>
              <a:gd name="connsiteY3" fmla="*/ 1319801 h 1340534"/>
              <a:gd name="connsiteX4" fmla="*/ 4311697 w 6601034"/>
              <a:gd name="connsiteY4" fmla="*/ 41723 h 1340534"/>
              <a:gd name="connsiteX5" fmla="*/ 4992491 w 6601034"/>
              <a:gd name="connsiteY5" fmla="*/ 335399 h 1340534"/>
              <a:gd name="connsiteX6" fmla="*/ 5740029 w 6601034"/>
              <a:gd name="connsiteY6" fmla="*/ 589029 h 1340534"/>
              <a:gd name="connsiteX7" fmla="*/ 6113799 w 6601034"/>
              <a:gd name="connsiteY7" fmla="*/ 869356 h 1340534"/>
              <a:gd name="connsiteX8" fmla="*/ 6601034 w 6601034"/>
              <a:gd name="connsiteY8" fmla="*/ 515610 h 1340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601034" h="1340534">
                <a:moveTo>
                  <a:pt x="0" y="415493"/>
                </a:moveTo>
                <a:cubicBezTo>
                  <a:pt x="374882" y="280891"/>
                  <a:pt x="749764" y="146290"/>
                  <a:pt x="1081262" y="208585"/>
                </a:cubicBezTo>
                <a:cubicBezTo>
                  <a:pt x="1412760" y="270880"/>
                  <a:pt x="1627226" y="604059"/>
                  <a:pt x="1988987" y="789262"/>
                </a:cubicBezTo>
                <a:cubicBezTo>
                  <a:pt x="2350748" y="974465"/>
                  <a:pt x="2864708" y="1444391"/>
                  <a:pt x="3251826" y="1319801"/>
                </a:cubicBezTo>
                <a:cubicBezTo>
                  <a:pt x="3638944" y="1195211"/>
                  <a:pt x="4021586" y="205790"/>
                  <a:pt x="4311697" y="41723"/>
                </a:cubicBezTo>
                <a:cubicBezTo>
                  <a:pt x="4601808" y="-122344"/>
                  <a:pt x="4754436" y="244181"/>
                  <a:pt x="4992491" y="335399"/>
                </a:cubicBezTo>
                <a:cubicBezTo>
                  <a:pt x="5230546" y="426617"/>
                  <a:pt x="5553145" y="500036"/>
                  <a:pt x="5740029" y="589029"/>
                </a:cubicBezTo>
                <a:cubicBezTo>
                  <a:pt x="5926913" y="678022"/>
                  <a:pt x="5970298" y="881592"/>
                  <a:pt x="6113799" y="869356"/>
                </a:cubicBezTo>
                <a:cubicBezTo>
                  <a:pt x="6257300" y="857120"/>
                  <a:pt x="6527615" y="590141"/>
                  <a:pt x="6601034" y="515610"/>
                </a:cubicBezTo>
              </a:path>
            </a:pathLst>
          </a:cu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698D65-AA35-BCB4-D3C0-273FA117217F}"/>
              </a:ext>
            </a:extLst>
          </p:cNvPr>
          <p:cNvSpPr txBox="1"/>
          <p:nvPr/>
        </p:nvSpPr>
        <p:spPr>
          <a:xfrm>
            <a:off x="8849873" y="2427264"/>
            <a:ext cx="221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 Posterior (2 std)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9C0A5CC-3058-D7DF-38B6-244B9A13B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957" y="4525734"/>
            <a:ext cx="2413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5569221-14E7-3831-693A-B12E9CE5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995" y="2931885"/>
            <a:ext cx="215900" cy="304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524291-18E7-9C1E-01B1-474026B3F214}"/>
              </a:ext>
            </a:extLst>
          </p:cNvPr>
          <p:cNvSpPr/>
          <p:nvPr/>
        </p:nvSpPr>
        <p:spPr>
          <a:xfrm>
            <a:off x="2307771" y="1959430"/>
            <a:ext cx="6683829" cy="241662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855DBA7-E576-5DCC-5BF1-3BF97B61AE16}"/>
              </a:ext>
            </a:extLst>
          </p:cNvPr>
          <p:cNvSpPr/>
          <p:nvPr/>
        </p:nvSpPr>
        <p:spPr>
          <a:xfrm>
            <a:off x="3476268" y="2807033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4ADE5C-EE2B-C335-3291-963CF3039E49}"/>
              </a:ext>
            </a:extLst>
          </p:cNvPr>
          <p:cNvSpPr txBox="1"/>
          <p:nvPr/>
        </p:nvSpPr>
        <p:spPr>
          <a:xfrm>
            <a:off x="9368703" y="1906539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 Data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BF592C-E62B-F13B-8D72-6E22EADD089D}"/>
              </a:ext>
            </a:extLst>
          </p:cNvPr>
          <p:cNvSpPr/>
          <p:nvPr/>
        </p:nvSpPr>
        <p:spPr>
          <a:xfrm>
            <a:off x="10037038" y="2275871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70F561B-D519-0C92-818D-9A144955ACB9}"/>
              </a:ext>
            </a:extLst>
          </p:cNvPr>
          <p:cNvSpPr/>
          <p:nvPr/>
        </p:nvSpPr>
        <p:spPr>
          <a:xfrm>
            <a:off x="3828902" y="3077349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B99B7E0-3C4C-D044-81B0-FD306E8963CC}"/>
              </a:ext>
            </a:extLst>
          </p:cNvPr>
          <p:cNvSpPr/>
          <p:nvPr/>
        </p:nvSpPr>
        <p:spPr>
          <a:xfrm>
            <a:off x="3737462" y="2807033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544A181-ACDC-216A-5041-2C83F76E9E31}"/>
              </a:ext>
            </a:extLst>
          </p:cNvPr>
          <p:cNvSpPr/>
          <p:nvPr/>
        </p:nvSpPr>
        <p:spPr>
          <a:xfrm>
            <a:off x="3579554" y="3077349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22F9CD5-4234-4EE0-A295-13219015EEAD}"/>
              </a:ext>
            </a:extLst>
          </p:cNvPr>
          <p:cNvSpPr/>
          <p:nvPr/>
        </p:nvSpPr>
        <p:spPr>
          <a:xfrm>
            <a:off x="4285933" y="3314200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E6D214F-46C9-863D-DDD5-71E0E4A05C4E}"/>
              </a:ext>
            </a:extLst>
          </p:cNvPr>
          <p:cNvSpPr/>
          <p:nvPr/>
        </p:nvSpPr>
        <p:spPr>
          <a:xfrm>
            <a:off x="6707647" y="2530927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07AB2AE-48CF-DA3D-2BB0-75A9EEE81EB4}"/>
              </a:ext>
            </a:extLst>
          </p:cNvPr>
          <p:cNvSpPr/>
          <p:nvPr/>
        </p:nvSpPr>
        <p:spPr>
          <a:xfrm>
            <a:off x="7220467" y="2715593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24B711F-266E-3B2B-AE4D-86BE6BFE7DF6}"/>
              </a:ext>
            </a:extLst>
          </p:cNvPr>
          <p:cNvSpPr/>
          <p:nvPr/>
        </p:nvSpPr>
        <p:spPr>
          <a:xfrm>
            <a:off x="7423692" y="2576647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907F791-0E24-E367-3DF2-D500C09C3C9C}"/>
              </a:ext>
            </a:extLst>
          </p:cNvPr>
          <p:cNvSpPr/>
          <p:nvPr/>
        </p:nvSpPr>
        <p:spPr>
          <a:xfrm>
            <a:off x="7220467" y="2942322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1349E7F-489A-79C4-8C4A-1D029EA7EF5D}"/>
              </a:ext>
            </a:extLst>
          </p:cNvPr>
          <p:cNvSpPr/>
          <p:nvPr/>
        </p:nvSpPr>
        <p:spPr>
          <a:xfrm>
            <a:off x="7548063" y="2919832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FC039A0-5E6F-38F1-E3CB-15226A742AE2}"/>
              </a:ext>
            </a:extLst>
          </p:cNvPr>
          <p:cNvSpPr/>
          <p:nvPr/>
        </p:nvSpPr>
        <p:spPr>
          <a:xfrm>
            <a:off x="8421304" y="3343660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982AE26-2EBF-550A-FCD3-170CA010315D}"/>
              </a:ext>
            </a:extLst>
          </p:cNvPr>
          <p:cNvSpPr/>
          <p:nvPr/>
        </p:nvSpPr>
        <p:spPr>
          <a:xfrm>
            <a:off x="9678141" y="2855542"/>
            <a:ext cx="769258" cy="304800"/>
          </a:xfrm>
          <a:prstGeom prst="rect">
            <a:avLst/>
          </a:prstGeom>
          <a:solidFill>
            <a:schemeClr val="accen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B88BC4-FAF2-8F51-13F1-93F5321A56FD}"/>
              </a:ext>
            </a:extLst>
          </p:cNvPr>
          <p:cNvCxnSpPr/>
          <p:nvPr/>
        </p:nvCxnSpPr>
        <p:spPr>
          <a:xfrm>
            <a:off x="9784200" y="3942158"/>
            <a:ext cx="688554" cy="0"/>
          </a:xfrm>
          <a:prstGeom prst="line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D548A36-183C-2E3B-DA53-65675E7C6CE3}"/>
              </a:ext>
            </a:extLst>
          </p:cNvPr>
          <p:cNvSpPr txBox="1"/>
          <p:nvPr/>
        </p:nvSpPr>
        <p:spPr>
          <a:xfrm>
            <a:off x="9140867" y="3389380"/>
            <a:ext cx="1975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Sample from Post</a:t>
            </a:r>
          </a:p>
        </p:txBody>
      </p:sp>
    </p:spTree>
    <p:extLst>
      <p:ext uri="{BB962C8B-B14F-4D97-AF65-F5344CB8AC3E}">
        <p14:creationId xmlns:p14="http://schemas.microsoft.com/office/powerpoint/2010/main" val="38575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BF21610-3E4C-1062-5ED9-1DBB2071DC2B}"/>
              </a:ext>
            </a:extLst>
          </p:cNvPr>
          <p:cNvSpPr txBox="1"/>
          <p:nvPr/>
        </p:nvSpPr>
        <p:spPr>
          <a:xfrm>
            <a:off x="2260275" y="1221459"/>
            <a:ext cx="24775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Labels: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Classification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4DDE8-431D-8B13-D0A0-95B576A069A2}"/>
              </a:ext>
            </a:extLst>
          </p:cNvPr>
          <p:cNvSpPr txBox="1"/>
          <p:nvPr/>
        </p:nvSpPr>
        <p:spPr>
          <a:xfrm>
            <a:off x="7252689" y="1229526"/>
            <a:ext cx="24775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Quantitative Labels: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6">
                <a:extLst>
                  <a:ext uri="{FF2B5EF4-FFF2-40B4-BE49-F238E27FC236}">
                    <a16:creationId xmlns:a16="http://schemas.microsoft.com/office/drawing/2014/main" id="{14C19F54-B4D4-34A2-57BC-E26AB42F05E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43684805"/>
                  </p:ext>
                </p:extLst>
              </p:nvPr>
            </p:nvGraphicFramePr>
            <p:xfrm>
              <a:off x="1117601" y="1945640"/>
              <a:ext cx="4573752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24584">
                      <a:extLst>
                        <a:ext uri="{9D8B030D-6E8A-4147-A177-3AD203B41FA5}">
                          <a16:colId xmlns:a16="http://schemas.microsoft.com/office/drawing/2014/main" val="2127747194"/>
                        </a:ext>
                      </a:extLst>
                    </a:gridCol>
                    <a:gridCol w="1524584">
                      <a:extLst>
                        <a:ext uri="{9D8B030D-6E8A-4147-A177-3AD203B41FA5}">
                          <a16:colId xmlns:a16="http://schemas.microsoft.com/office/drawing/2014/main" val="1538441994"/>
                        </a:ext>
                      </a:extLst>
                    </a:gridCol>
                    <a:gridCol w="1524584">
                      <a:extLst>
                        <a:ext uri="{9D8B030D-6E8A-4147-A177-3AD203B41FA5}">
                          <a16:colId xmlns:a16="http://schemas.microsoft.com/office/drawing/2014/main" val="27380807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𝒚</m:t>
                                </m:r>
                              </m:oMath>
                            </m:oMathPara>
                          </a14:m>
                          <a:endParaRPr lang="en-US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̂"/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𝒚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162003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small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99775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small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361242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large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6334628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6">
                <a:extLst>
                  <a:ext uri="{FF2B5EF4-FFF2-40B4-BE49-F238E27FC236}">
                    <a16:creationId xmlns:a16="http://schemas.microsoft.com/office/drawing/2014/main" id="{14C19F54-B4D4-34A2-57BC-E26AB42F05E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43684805"/>
                  </p:ext>
                </p:extLst>
              </p:nvPr>
            </p:nvGraphicFramePr>
            <p:xfrm>
              <a:off x="1117601" y="1945640"/>
              <a:ext cx="4573752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24584">
                      <a:extLst>
                        <a:ext uri="{9D8B030D-6E8A-4147-A177-3AD203B41FA5}">
                          <a16:colId xmlns:a16="http://schemas.microsoft.com/office/drawing/2014/main" val="2127747194"/>
                        </a:ext>
                      </a:extLst>
                    </a:gridCol>
                    <a:gridCol w="1524584">
                      <a:extLst>
                        <a:ext uri="{9D8B030D-6E8A-4147-A177-3AD203B41FA5}">
                          <a16:colId xmlns:a16="http://schemas.microsoft.com/office/drawing/2014/main" val="1538441994"/>
                        </a:ext>
                      </a:extLst>
                    </a:gridCol>
                    <a:gridCol w="1524584">
                      <a:extLst>
                        <a:ext uri="{9D8B030D-6E8A-4147-A177-3AD203B41FA5}">
                          <a16:colId xmlns:a16="http://schemas.microsoft.com/office/drawing/2014/main" val="27380807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000" t="-3448" r="-100826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1667" t="-3448" r="-1667" b="-3310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62003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small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99775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small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361242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large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6334628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92C3401E-4380-9313-4002-87B8BFB2175D}"/>
              </a:ext>
            </a:extLst>
          </p:cNvPr>
          <p:cNvSpPr txBox="1"/>
          <p:nvPr/>
        </p:nvSpPr>
        <p:spPr>
          <a:xfrm>
            <a:off x="1721783" y="3498782"/>
            <a:ext cx="3365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Accuracy on this data: 66%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6">
                <a:extLst>
                  <a:ext uri="{FF2B5EF4-FFF2-40B4-BE49-F238E27FC236}">
                    <a16:creationId xmlns:a16="http://schemas.microsoft.com/office/drawing/2014/main" id="{8A84A743-B18A-DD36-9E8D-E7ED005A91B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92352352"/>
                  </p:ext>
                </p:extLst>
              </p:nvPr>
            </p:nvGraphicFramePr>
            <p:xfrm>
              <a:off x="6204608" y="1945640"/>
              <a:ext cx="4573752" cy="148336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1524584">
                      <a:extLst>
                        <a:ext uri="{9D8B030D-6E8A-4147-A177-3AD203B41FA5}">
                          <a16:colId xmlns:a16="http://schemas.microsoft.com/office/drawing/2014/main" val="2127747194"/>
                        </a:ext>
                      </a:extLst>
                    </a:gridCol>
                    <a:gridCol w="1524584">
                      <a:extLst>
                        <a:ext uri="{9D8B030D-6E8A-4147-A177-3AD203B41FA5}">
                          <a16:colId xmlns:a16="http://schemas.microsoft.com/office/drawing/2014/main" val="1538441994"/>
                        </a:ext>
                      </a:extLst>
                    </a:gridCol>
                    <a:gridCol w="1524584">
                      <a:extLst>
                        <a:ext uri="{9D8B030D-6E8A-4147-A177-3AD203B41FA5}">
                          <a16:colId xmlns:a16="http://schemas.microsoft.com/office/drawing/2014/main" val="27380807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smtClean="0"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</m:oMath>
                            </m:oMathPara>
                          </a14:m>
                          <a:endParaRPr lang="en-US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̂"/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1" smtClean="0"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162003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99775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361242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-0.7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6334628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6">
                <a:extLst>
                  <a:ext uri="{FF2B5EF4-FFF2-40B4-BE49-F238E27FC236}">
                    <a16:creationId xmlns:a16="http://schemas.microsoft.com/office/drawing/2014/main" id="{8A84A743-B18A-DD36-9E8D-E7ED005A91B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92352352"/>
                  </p:ext>
                </p:extLst>
              </p:nvPr>
            </p:nvGraphicFramePr>
            <p:xfrm>
              <a:off x="6204608" y="1945640"/>
              <a:ext cx="4573752" cy="148336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1524584">
                      <a:extLst>
                        <a:ext uri="{9D8B030D-6E8A-4147-A177-3AD203B41FA5}">
                          <a16:colId xmlns:a16="http://schemas.microsoft.com/office/drawing/2014/main" val="2127747194"/>
                        </a:ext>
                      </a:extLst>
                    </a:gridCol>
                    <a:gridCol w="1524584">
                      <a:extLst>
                        <a:ext uri="{9D8B030D-6E8A-4147-A177-3AD203B41FA5}">
                          <a16:colId xmlns:a16="http://schemas.microsoft.com/office/drawing/2014/main" val="1538441994"/>
                        </a:ext>
                      </a:extLst>
                    </a:gridCol>
                    <a:gridCol w="1524584">
                      <a:extLst>
                        <a:ext uri="{9D8B030D-6E8A-4147-A177-3AD203B41FA5}">
                          <a16:colId xmlns:a16="http://schemas.microsoft.com/office/drawing/2014/main" val="27380807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000" t="-3448" r="-101653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01667" t="-3448" r="-2500" b="-3310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62003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99775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3612424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Example 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-0.7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-0.5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6334628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9AE8BD38-6196-C57B-DA02-709F391C043F}"/>
              </a:ext>
            </a:extLst>
          </p:cNvPr>
          <p:cNvSpPr txBox="1"/>
          <p:nvPr/>
        </p:nvSpPr>
        <p:spPr>
          <a:xfrm>
            <a:off x="6298323" y="3498782"/>
            <a:ext cx="4227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Mean Absolute Error on this data: 0.2 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101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23">
            <a:extLst>
              <a:ext uri="{FF2B5EF4-FFF2-40B4-BE49-F238E27FC236}">
                <a16:creationId xmlns:a16="http://schemas.microsoft.com/office/drawing/2014/main" id="{6AA48BAD-1F4C-C683-4094-273CE0D86D98}"/>
              </a:ext>
            </a:extLst>
          </p:cNvPr>
          <p:cNvSpPr/>
          <p:nvPr/>
        </p:nvSpPr>
        <p:spPr>
          <a:xfrm>
            <a:off x="1986649" y="2743200"/>
            <a:ext cx="2300749" cy="833284"/>
          </a:xfrm>
          <a:custGeom>
            <a:avLst/>
            <a:gdLst>
              <a:gd name="connsiteX0" fmla="*/ 0 w 2300749"/>
              <a:gd name="connsiteY0" fmla="*/ 0 h 833284"/>
              <a:gd name="connsiteX1" fmla="*/ 501446 w 2300749"/>
              <a:gd name="connsiteY1" fmla="*/ 0 h 833284"/>
              <a:gd name="connsiteX2" fmla="*/ 501446 w 2300749"/>
              <a:gd name="connsiteY2" fmla="*/ 833284 h 833284"/>
              <a:gd name="connsiteX3" fmla="*/ 2300749 w 2300749"/>
              <a:gd name="connsiteY3" fmla="*/ 825910 h 83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0749" h="833284">
                <a:moveTo>
                  <a:pt x="0" y="0"/>
                </a:moveTo>
                <a:lnTo>
                  <a:pt x="501446" y="0"/>
                </a:lnTo>
                <a:lnTo>
                  <a:pt x="501446" y="833284"/>
                </a:lnTo>
                <a:lnTo>
                  <a:pt x="2300749" y="825910"/>
                </a:lnTo>
              </a:path>
            </a:pathLst>
          </a:cu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C94B12-960C-3EFF-5B62-8C7DB13AAC7F}"/>
              </a:ext>
            </a:extLst>
          </p:cNvPr>
          <p:cNvSpPr/>
          <p:nvPr/>
        </p:nvSpPr>
        <p:spPr>
          <a:xfrm>
            <a:off x="1980377" y="1868925"/>
            <a:ext cx="2351266" cy="217950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22C2E3-3395-A209-FAAC-6C3C3BA5C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070" y="4338127"/>
            <a:ext cx="2413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E483FE-70C9-89D8-6F9D-23497A0A9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966" y="2653879"/>
            <a:ext cx="215900" cy="304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451054-F7FC-B3EA-D78F-FA5380552322}"/>
              </a:ext>
            </a:extLst>
          </p:cNvPr>
          <p:cNvSpPr txBox="1"/>
          <p:nvPr/>
        </p:nvSpPr>
        <p:spPr>
          <a:xfrm>
            <a:off x="2433857" y="1175890"/>
            <a:ext cx="1499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Tree 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685EBC7-4341-5BDB-768D-DAB6315B5910}"/>
              </a:ext>
            </a:extLst>
          </p:cNvPr>
          <p:cNvSpPr/>
          <p:nvPr/>
        </p:nvSpPr>
        <p:spPr>
          <a:xfrm>
            <a:off x="2129057" y="2472245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54EAA3C-9750-1A9E-25E8-0C84EA1B6713}"/>
              </a:ext>
            </a:extLst>
          </p:cNvPr>
          <p:cNvSpPr/>
          <p:nvPr/>
        </p:nvSpPr>
        <p:spPr>
          <a:xfrm>
            <a:off x="2224306" y="2883725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E94E825-F0DC-8967-9B57-A0602F39C6B5}"/>
              </a:ext>
            </a:extLst>
          </p:cNvPr>
          <p:cNvSpPr/>
          <p:nvPr/>
        </p:nvSpPr>
        <p:spPr>
          <a:xfrm>
            <a:off x="2311396" y="2653879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DB27D1A-3E3A-DCEA-C7EE-1EF86E4E5B4B}"/>
              </a:ext>
            </a:extLst>
          </p:cNvPr>
          <p:cNvSpPr/>
          <p:nvPr/>
        </p:nvSpPr>
        <p:spPr>
          <a:xfrm>
            <a:off x="2537919" y="3237610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661683D-94C2-0BB6-1BBD-B7969B3D3DA3}"/>
              </a:ext>
            </a:extLst>
          </p:cNvPr>
          <p:cNvSpPr/>
          <p:nvPr/>
        </p:nvSpPr>
        <p:spPr>
          <a:xfrm>
            <a:off x="2553616" y="2968698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7742DA3-5BED-025D-0D7D-94A405F19A64}"/>
              </a:ext>
            </a:extLst>
          </p:cNvPr>
          <p:cNvSpPr/>
          <p:nvPr/>
        </p:nvSpPr>
        <p:spPr>
          <a:xfrm>
            <a:off x="3254930" y="3329050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92F453E-5B3F-C066-B096-BCDE2A35072A}"/>
              </a:ext>
            </a:extLst>
          </p:cNvPr>
          <p:cNvSpPr/>
          <p:nvPr/>
        </p:nvSpPr>
        <p:spPr>
          <a:xfrm>
            <a:off x="3013630" y="3471202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1D4FBC-9554-6DDF-7870-15034B833010}"/>
              </a:ext>
            </a:extLst>
          </p:cNvPr>
          <p:cNvSpPr/>
          <p:nvPr/>
        </p:nvSpPr>
        <p:spPr>
          <a:xfrm>
            <a:off x="3672636" y="3691237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C875A00-FDDF-7024-D956-06D947477A86}"/>
              </a:ext>
            </a:extLst>
          </p:cNvPr>
          <p:cNvSpPr/>
          <p:nvPr/>
        </p:nvSpPr>
        <p:spPr>
          <a:xfrm>
            <a:off x="2433857" y="2487351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FFC86FC-99A5-8D1D-AD78-D8697C1F3192}"/>
              </a:ext>
            </a:extLst>
          </p:cNvPr>
          <p:cNvSpPr/>
          <p:nvPr/>
        </p:nvSpPr>
        <p:spPr>
          <a:xfrm>
            <a:off x="3672636" y="3425482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5A3736-FBF0-73E5-9675-7E9EAF7C6A97}"/>
              </a:ext>
            </a:extLst>
          </p:cNvPr>
          <p:cNvSpPr/>
          <p:nvPr/>
        </p:nvSpPr>
        <p:spPr>
          <a:xfrm>
            <a:off x="3348257" y="3691445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55C3AE-BB3F-E575-8135-2C0422AF4517}"/>
              </a:ext>
            </a:extLst>
          </p:cNvPr>
          <p:cNvSpPr txBox="1"/>
          <p:nvPr/>
        </p:nvSpPr>
        <p:spPr>
          <a:xfrm>
            <a:off x="2739404" y="4776435"/>
            <a:ext cx="1031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 Data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90CB317-51B0-12D0-A096-E9F1176B03E8}"/>
              </a:ext>
            </a:extLst>
          </p:cNvPr>
          <p:cNvSpPr/>
          <p:nvPr/>
        </p:nvSpPr>
        <p:spPr>
          <a:xfrm>
            <a:off x="3407739" y="5145767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016D069-6413-90C3-BE9F-B55B8D17D8AE}"/>
              </a:ext>
            </a:extLst>
          </p:cNvPr>
          <p:cNvCxnSpPr>
            <a:cxnSpLocks/>
          </p:cNvCxnSpPr>
          <p:nvPr/>
        </p:nvCxnSpPr>
        <p:spPr>
          <a:xfrm>
            <a:off x="7581695" y="5338480"/>
            <a:ext cx="688554" cy="0"/>
          </a:xfrm>
          <a:prstGeom prst="line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9E98B56-C85D-A14D-D562-441E9B943ECB}"/>
              </a:ext>
            </a:extLst>
          </p:cNvPr>
          <p:cNvSpPr txBox="1"/>
          <p:nvPr/>
        </p:nvSpPr>
        <p:spPr>
          <a:xfrm>
            <a:off x="6938362" y="4785702"/>
            <a:ext cx="1737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Tree prediction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A4DB373-0642-AC69-7B7F-48F81B71E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447" y="4348146"/>
            <a:ext cx="2413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A28CBAF-A0AB-6961-F897-39ED1ED5EA8A}"/>
              </a:ext>
            </a:extLst>
          </p:cNvPr>
          <p:cNvSpPr txBox="1"/>
          <p:nvPr/>
        </p:nvSpPr>
        <p:spPr>
          <a:xfrm>
            <a:off x="5439234" y="1185909"/>
            <a:ext cx="1499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Tree 2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D1513DA-135C-931A-82CC-AC9A72FD60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1066" y="2743200"/>
            <a:ext cx="355600" cy="279400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55308483-9149-43EA-33E4-80C35438F776}"/>
              </a:ext>
            </a:extLst>
          </p:cNvPr>
          <p:cNvSpPr/>
          <p:nvPr/>
        </p:nvSpPr>
        <p:spPr>
          <a:xfrm>
            <a:off x="5111893" y="2679004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E34DFA-07D9-A44D-EC07-6C20AB0D30FE}"/>
              </a:ext>
            </a:extLst>
          </p:cNvPr>
          <p:cNvSpPr/>
          <p:nvPr/>
        </p:nvSpPr>
        <p:spPr>
          <a:xfrm>
            <a:off x="5253541" y="3094212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2CEA34E-6C6F-F559-2AF1-6948AC6E288B}"/>
              </a:ext>
            </a:extLst>
          </p:cNvPr>
          <p:cNvSpPr/>
          <p:nvPr/>
        </p:nvSpPr>
        <p:spPr>
          <a:xfrm>
            <a:off x="5396421" y="2843185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DD5EEF0-96DA-8B4A-5CBB-8BC2E97B487D}"/>
              </a:ext>
            </a:extLst>
          </p:cNvPr>
          <p:cNvSpPr/>
          <p:nvPr/>
        </p:nvSpPr>
        <p:spPr>
          <a:xfrm>
            <a:off x="5631939" y="2679097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BC9F03E-0FDA-B553-A694-DD8B4BD97DC6}"/>
              </a:ext>
            </a:extLst>
          </p:cNvPr>
          <p:cNvSpPr/>
          <p:nvPr/>
        </p:nvSpPr>
        <p:spPr>
          <a:xfrm>
            <a:off x="5769320" y="2498412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73CE03E-89DF-2EC7-064C-59ADFE183A1A}"/>
              </a:ext>
            </a:extLst>
          </p:cNvPr>
          <p:cNvSpPr/>
          <p:nvPr/>
        </p:nvSpPr>
        <p:spPr>
          <a:xfrm>
            <a:off x="5839506" y="2217549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3EB8CD0-F410-44A5-2D35-616BB8AF44BE}"/>
              </a:ext>
            </a:extLst>
          </p:cNvPr>
          <p:cNvSpPr/>
          <p:nvPr/>
        </p:nvSpPr>
        <p:spPr>
          <a:xfrm>
            <a:off x="6158996" y="2874793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6B2BA71-3BE7-A0A9-DE9B-94F5C20BB08A}"/>
              </a:ext>
            </a:extLst>
          </p:cNvPr>
          <p:cNvCxnSpPr>
            <a:cxnSpLocks/>
            <a:stCxn id="25" idx="1"/>
            <a:endCxn id="25" idx="3"/>
          </p:cNvCxnSpPr>
          <p:nvPr/>
        </p:nvCxnSpPr>
        <p:spPr>
          <a:xfrm>
            <a:off x="4985754" y="2968698"/>
            <a:ext cx="2351266" cy="0"/>
          </a:xfrm>
          <a:prstGeom prst="line">
            <a:avLst/>
          </a:prstGeom>
          <a:ln w="158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5BC127D2-E3E8-5F19-8211-43C8955D454A}"/>
              </a:ext>
            </a:extLst>
          </p:cNvPr>
          <p:cNvSpPr/>
          <p:nvPr/>
        </p:nvSpPr>
        <p:spPr>
          <a:xfrm>
            <a:off x="6400183" y="2751752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52A46C5-0FDE-A9DE-BA37-0D04B862C11C}"/>
              </a:ext>
            </a:extLst>
          </p:cNvPr>
          <p:cNvSpPr/>
          <p:nvPr/>
        </p:nvSpPr>
        <p:spPr>
          <a:xfrm>
            <a:off x="6617968" y="3113589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F5B4ED6-3ABF-2354-9A8E-08D7084739DD}"/>
              </a:ext>
            </a:extLst>
          </p:cNvPr>
          <p:cNvSpPr/>
          <p:nvPr/>
        </p:nvSpPr>
        <p:spPr>
          <a:xfrm>
            <a:off x="6938362" y="3104875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A71BF06-1A3C-3AD3-3C56-968BF5FE2F0C}"/>
              </a:ext>
            </a:extLst>
          </p:cNvPr>
          <p:cNvSpPr/>
          <p:nvPr/>
        </p:nvSpPr>
        <p:spPr>
          <a:xfrm>
            <a:off x="6970946" y="2843185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97077E15-8A7A-B19E-E791-572A423F095C}"/>
              </a:ext>
            </a:extLst>
          </p:cNvPr>
          <p:cNvSpPr/>
          <p:nvPr/>
        </p:nvSpPr>
        <p:spPr>
          <a:xfrm>
            <a:off x="4970507" y="2578548"/>
            <a:ext cx="2333203" cy="457200"/>
          </a:xfrm>
          <a:custGeom>
            <a:avLst/>
            <a:gdLst>
              <a:gd name="connsiteX0" fmla="*/ 0 w 2300749"/>
              <a:gd name="connsiteY0" fmla="*/ 0 h 833284"/>
              <a:gd name="connsiteX1" fmla="*/ 501446 w 2300749"/>
              <a:gd name="connsiteY1" fmla="*/ 0 h 833284"/>
              <a:gd name="connsiteX2" fmla="*/ 501446 w 2300749"/>
              <a:gd name="connsiteY2" fmla="*/ 833284 h 833284"/>
              <a:gd name="connsiteX3" fmla="*/ 2300749 w 2300749"/>
              <a:gd name="connsiteY3" fmla="*/ 825910 h 833284"/>
              <a:gd name="connsiteX0" fmla="*/ 0 w 2300749"/>
              <a:gd name="connsiteY0" fmla="*/ 14748 h 848032"/>
              <a:gd name="connsiteX1" fmla="*/ 825911 w 2300749"/>
              <a:gd name="connsiteY1" fmla="*/ 0 h 848032"/>
              <a:gd name="connsiteX2" fmla="*/ 501446 w 2300749"/>
              <a:gd name="connsiteY2" fmla="*/ 848032 h 848032"/>
              <a:gd name="connsiteX3" fmla="*/ 2300749 w 2300749"/>
              <a:gd name="connsiteY3" fmla="*/ 840658 h 848032"/>
              <a:gd name="connsiteX0" fmla="*/ 0 w 2300749"/>
              <a:gd name="connsiteY0" fmla="*/ 14748 h 840658"/>
              <a:gd name="connsiteX1" fmla="*/ 825911 w 2300749"/>
              <a:gd name="connsiteY1" fmla="*/ 0 h 840658"/>
              <a:gd name="connsiteX2" fmla="*/ 840659 w 2300749"/>
              <a:gd name="connsiteY2" fmla="*/ 803787 h 840658"/>
              <a:gd name="connsiteX3" fmla="*/ 2300749 w 2300749"/>
              <a:gd name="connsiteY3" fmla="*/ 840658 h 840658"/>
              <a:gd name="connsiteX0" fmla="*/ 0 w 2286000"/>
              <a:gd name="connsiteY0" fmla="*/ 0 h 848032"/>
              <a:gd name="connsiteX1" fmla="*/ 811162 w 2286000"/>
              <a:gd name="connsiteY1" fmla="*/ 7374 h 848032"/>
              <a:gd name="connsiteX2" fmla="*/ 825910 w 2286000"/>
              <a:gd name="connsiteY2" fmla="*/ 811161 h 848032"/>
              <a:gd name="connsiteX3" fmla="*/ 2286000 w 2286000"/>
              <a:gd name="connsiteY3" fmla="*/ 848032 h 848032"/>
              <a:gd name="connsiteX0" fmla="*/ 0 w 2322871"/>
              <a:gd name="connsiteY0" fmla="*/ 0 h 811161"/>
              <a:gd name="connsiteX1" fmla="*/ 811162 w 2322871"/>
              <a:gd name="connsiteY1" fmla="*/ 7374 h 811161"/>
              <a:gd name="connsiteX2" fmla="*/ 825910 w 2322871"/>
              <a:gd name="connsiteY2" fmla="*/ 811161 h 811161"/>
              <a:gd name="connsiteX3" fmla="*/ 2322871 w 2322871"/>
              <a:gd name="connsiteY3" fmla="*/ 442451 h 811161"/>
              <a:gd name="connsiteX0" fmla="*/ 0 w 2322871"/>
              <a:gd name="connsiteY0" fmla="*/ 0 h 464574"/>
              <a:gd name="connsiteX1" fmla="*/ 811162 w 2322871"/>
              <a:gd name="connsiteY1" fmla="*/ 7374 h 464574"/>
              <a:gd name="connsiteX2" fmla="*/ 840659 w 2322871"/>
              <a:gd name="connsiteY2" fmla="*/ 464574 h 464574"/>
              <a:gd name="connsiteX3" fmla="*/ 2322871 w 2322871"/>
              <a:gd name="connsiteY3" fmla="*/ 442451 h 464574"/>
              <a:gd name="connsiteX0" fmla="*/ 0 w 2322871"/>
              <a:gd name="connsiteY0" fmla="*/ 0 h 459408"/>
              <a:gd name="connsiteX1" fmla="*/ 811162 w 2322871"/>
              <a:gd name="connsiteY1" fmla="*/ 7374 h 459408"/>
              <a:gd name="connsiteX2" fmla="*/ 814828 w 2322871"/>
              <a:gd name="connsiteY2" fmla="*/ 459408 h 459408"/>
              <a:gd name="connsiteX3" fmla="*/ 2322871 w 2322871"/>
              <a:gd name="connsiteY3" fmla="*/ 442451 h 459408"/>
              <a:gd name="connsiteX0" fmla="*/ 0 w 2322871"/>
              <a:gd name="connsiteY0" fmla="*/ 0 h 442451"/>
              <a:gd name="connsiteX1" fmla="*/ 811162 w 2322871"/>
              <a:gd name="connsiteY1" fmla="*/ 7374 h 442451"/>
              <a:gd name="connsiteX2" fmla="*/ 814828 w 2322871"/>
              <a:gd name="connsiteY2" fmla="*/ 433578 h 442451"/>
              <a:gd name="connsiteX3" fmla="*/ 2322871 w 2322871"/>
              <a:gd name="connsiteY3" fmla="*/ 442451 h 442451"/>
              <a:gd name="connsiteX0" fmla="*/ 0 w 2322871"/>
              <a:gd name="connsiteY0" fmla="*/ 0 h 464574"/>
              <a:gd name="connsiteX1" fmla="*/ 811162 w 2322871"/>
              <a:gd name="connsiteY1" fmla="*/ 7374 h 464574"/>
              <a:gd name="connsiteX2" fmla="*/ 814828 w 2322871"/>
              <a:gd name="connsiteY2" fmla="*/ 464574 h 464574"/>
              <a:gd name="connsiteX3" fmla="*/ 2322871 w 2322871"/>
              <a:gd name="connsiteY3" fmla="*/ 442451 h 464574"/>
              <a:gd name="connsiteX0" fmla="*/ 0 w 2333203"/>
              <a:gd name="connsiteY0" fmla="*/ 8125 h 457200"/>
              <a:gd name="connsiteX1" fmla="*/ 821494 w 2333203"/>
              <a:gd name="connsiteY1" fmla="*/ 0 h 457200"/>
              <a:gd name="connsiteX2" fmla="*/ 825160 w 2333203"/>
              <a:gd name="connsiteY2" fmla="*/ 457200 h 457200"/>
              <a:gd name="connsiteX3" fmla="*/ 2333203 w 2333203"/>
              <a:gd name="connsiteY3" fmla="*/ 43507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3203" h="457200">
                <a:moveTo>
                  <a:pt x="0" y="8125"/>
                </a:moveTo>
                <a:lnTo>
                  <a:pt x="821494" y="0"/>
                </a:lnTo>
                <a:lnTo>
                  <a:pt x="825160" y="457200"/>
                </a:lnTo>
                <a:lnTo>
                  <a:pt x="2333203" y="435077"/>
                </a:lnTo>
              </a:path>
            </a:pathLst>
          </a:cu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BB522E0-41AD-591C-5203-C5D44BBB1ED5}"/>
              </a:ext>
            </a:extLst>
          </p:cNvPr>
          <p:cNvSpPr/>
          <p:nvPr/>
        </p:nvSpPr>
        <p:spPr>
          <a:xfrm>
            <a:off x="8357706" y="1865172"/>
            <a:ext cx="2351266" cy="217950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914923C5-AB52-CC42-025C-7A9750254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2399" y="4334374"/>
            <a:ext cx="2413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Oval 47">
            <a:extLst>
              <a:ext uri="{FF2B5EF4-FFF2-40B4-BE49-F238E27FC236}">
                <a16:creationId xmlns:a16="http://schemas.microsoft.com/office/drawing/2014/main" id="{1B434EAF-4AF1-E493-3FAA-B9FB0CAF8FDA}"/>
              </a:ext>
            </a:extLst>
          </p:cNvPr>
          <p:cNvSpPr/>
          <p:nvPr/>
        </p:nvSpPr>
        <p:spPr>
          <a:xfrm>
            <a:off x="8476952" y="2829413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3A31121-B2BC-AE60-922D-BBE033510EB1}"/>
              </a:ext>
            </a:extLst>
          </p:cNvPr>
          <p:cNvSpPr/>
          <p:nvPr/>
        </p:nvSpPr>
        <p:spPr>
          <a:xfrm>
            <a:off x="8620327" y="2931828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7111C60-4F1A-24BF-B35E-9445BDF429CC}"/>
              </a:ext>
            </a:extLst>
          </p:cNvPr>
          <p:cNvSpPr/>
          <p:nvPr/>
        </p:nvSpPr>
        <p:spPr>
          <a:xfrm>
            <a:off x="8759296" y="2929445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A901005-739A-C449-3FCF-038542A769A6}"/>
              </a:ext>
            </a:extLst>
          </p:cNvPr>
          <p:cNvSpPr/>
          <p:nvPr/>
        </p:nvSpPr>
        <p:spPr>
          <a:xfrm>
            <a:off x="8982473" y="2861021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CB3C371-E028-410A-CC8C-3CAB886FC02B}"/>
              </a:ext>
            </a:extLst>
          </p:cNvPr>
          <p:cNvSpPr/>
          <p:nvPr/>
        </p:nvSpPr>
        <p:spPr>
          <a:xfrm>
            <a:off x="9102671" y="2841626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9D7C9C4-5935-8311-F7DD-E1B846DF7FCA}"/>
              </a:ext>
            </a:extLst>
          </p:cNvPr>
          <p:cNvSpPr/>
          <p:nvPr/>
        </p:nvSpPr>
        <p:spPr>
          <a:xfrm>
            <a:off x="9195825" y="2956623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89F10DB-792C-A433-1B95-FD494D27162A}"/>
              </a:ext>
            </a:extLst>
          </p:cNvPr>
          <p:cNvSpPr/>
          <p:nvPr/>
        </p:nvSpPr>
        <p:spPr>
          <a:xfrm>
            <a:off x="9530948" y="2861021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4E4B72C-56E2-A032-A61D-574D096287F5}"/>
              </a:ext>
            </a:extLst>
          </p:cNvPr>
          <p:cNvCxnSpPr>
            <a:cxnSpLocks/>
            <a:stCxn id="45" idx="1"/>
            <a:endCxn id="45" idx="3"/>
          </p:cNvCxnSpPr>
          <p:nvPr/>
        </p:nvCxnSpPr>
        <p:spPr>
          <a:xfrm>
            <a:off x="8357706" y="2954926"/>
            <a:ext cx="2351266" cy="0"/>
          </a:xfrm>
          <a:prstGeom prst="line">
            <a:avLst/>
          </a:prstGeom>
          <a:ln w="158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B7E226B3-2A53-EB52-8086-5EF231102F34}"/>
              </a:ext>
            </a:extLst>
          </p:cNvPr>
          <p:cNvSpPr/>
          <p:nvPr/>
        </p:nvSpPr>
        <p:spPr>
          <a:xfrm>
            <a:off x="9761070" y="2953874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6C24930-F097-5BBA-46A6-77BF21D0FE1E}"/>
              </a:ext>
            </a:extLst>
          </p:cNvPr>
          <p:cNvSpPr/>
          <p:nvPr/>
        </p:nvSpPr>
        <p:spPr>
          <a:xfrm>
            <a:off x="9978950" y="2846450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FCD8209-77EE-2AC1-B247-49B1FCC78CB8}"/>
              </a:ext>
            </a:extLst>
          </p:cNvPr>
          <p:cNvSpPr/>
          <p:nvPr/>
        </p:nvSpPr>
        <p:spPr>
          <a:xfrm>
            <a:off x="10276499" y="2952461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61069FAA-B30D-A8F5-3A6A-55EEAF7C8C41}"/>
              </a:ext>
            </a:extLst>
          </p:cNvPr>
          <p:cNvSpPr/>
          <p:nvPr/>
        </p:nvSpPr>
        <p:spPr>
          <a:xfrm>
            <a:off x="10326315" y="2906741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93C1915B-5DB0-0C93-8C75-682142A4B1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7918" y="2780813"/>
            <a:ext cx="508000" cy="2794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7223B48-9C5C-CCED-39AD-83EF800F4E9D}"/>
              </a:ext>
            </a:extLst>
          </p:cNvPr>
          <p:cNvSpPr/>
          <p:nvPr/>
        </p:nvSpPr>
        <p:spPr>
          <a:xfrm>
            <a:off x="4985754" y="1878944"/>
            <a:ext cx="2351266" cy="217950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7803FE2-6099-3447-CD5B-EFECE78E511D}"/>
              </a:ext>
            </a:extLst>
          </p:cNvPr>
          <p:cNvSpPr txBox="1"/>
          <p:nvPr/>
        </p:nvSpPr>
        <p:spPr>
          <a:xfrm>
            <a:off x="7574785" y="1252312"/>
            <a:ext cx="1499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…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6F7724C-7205-B063-2540-5753B9C840B0}"/>
              </a:ext>
            </a:extLst>
          </p:cNvPr>
          <p:cNvSpPr txBox="1"/>
          <p:nvPr/>
        </p:nvSpPr>
        <p:spPr>
          <a:xfrm>
            <a:off x="8398633" y="1199544"/>
            <a:ext cx="240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Final Error</a:t>
            </a:r>
          </a:p>
        </p:txBody>
      </p:sp>
    </p:spTree>
    <p:extLst>
      <p:ext uri="{BB962C8B-B14F-4D97-AF65-F5344CB8AC3E}">
        <p14:creationId xmlns:p14="http://schemas.microsoft.com/office/powerpoint/2010/main" val="18192851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55E5986-0A9F-39BE-DD9F-162AAB4FA642}"/>
              </a:ext>
            </a:extLst>
          </p:cNvPr>
          <p:cNvCxnSpPr>
            <a:cxnSpLocks/>
          </p:cNvCxnSpPr>
          <p:nvPr/>
        </p:nvCxnSpPr>
        <p:spPr>
          <a:xfrm>
            <a:off x="2660698" y="3396134"/>
            <a:ext cx="6345861" cy="3186"/>
          </a:xfrm>
          <a:prstGeom prst="line">
            <a:avLst/>
          </a:prstGeom>
          <a:ln w="222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6B2F3679-2D22-C8A0-D398-CC3CD6BCAA26}"/>
              </a:ext>
            </a:extLst>
          </p:cNvPr>
          <p:cNvSpPr/>
          <p:nvPr/>
        </p:nvSpPr>
        <p:spPr>
          <a:xfrm>
            <a:off x="4400121" y="1560668"/>
            <a:ext cx="357510" cy="3712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691C440-D227-6CA7-06E3-C6C674AFFF5C}"/>
              </a:ext>
            </a:extLst>
          </p:cNvPr>
          <p:cNvSpPr/>
          <p:nvPr/>
        </p:nvSpPr>
        <p:spPr>
          <a:xfrm>
            <a:off x="4875654" y="1560668"/>
            <a:ext cx="357510" cy="37126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B7BB236-09C0-32A2-410B-1E7A5F4F0040}"/>
              </a:ext>
            </a:extLst>
          </p:cNvPr>
          <p:cNvSpPr/>
          <p:nvPr/>
        </p:nvSpPr>
        <p:spPr>
          <a:xfrm>
            <a:off x="5351187" y="1560668"/>
            <a:ext cx="357510" cy="37126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6B0B4C-2F7B-B249-6694-7CD42CF5820E}"/>
              </a:ext>
            </a:extLst>
          </p:cNvPr>
          <p:cNvSpPr/>
          <p:nvPr/>
        </p:nvSpPr>
        <p:spPr>
          <a:xfrm>
            <a:off x="4296993" y="1478165"/>
            <a:ext cx="1560668" cy="536265"/>
          </a:xfrm>
          <a:prstGeom prst="rect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245B34-D8B6-9412-0CD8-2B2F2E2694CF}"/>
              </a:ext>
            </a:extLst>
          </p:cNvPr>
          <p:cNvSpPr txBox="1"/>
          <p:nvPr/>
        </p:nvSpPr>
        <p:spPr>
          <a:xfrm>
            <a:off x="4124982" y="1067582"/>
            <a:ext cx="1904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Unused 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AB634A-2535-1E7D-B256-1D889EE7C91D}"/>
              </a:ext>
            </a:extLst>
          </p:cNvPr>
          <p:cNvSpPr/>
          <p:nvPr/>
        </p:nvSpPr>
        <p:spPr>
          <a:xfrm>
            <a:off x="6463823" y="1478165"/>
            <a:ext cx="1560668" cy="536265"/>
          </a:xfrm>
          <a:prstGeom prst="rect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B16881-5894-BB01-6ECD-6FF307BFAEE7}"/>
              </a:ext>
            </a:extLst>
          </p:cNvPr>
          <p:cNvSpPr txBox="1"/>
          <p:nvPr/>
        </p:nvSpPr>
        <p:spPr>
          <a:xfrm>
            <a:off x="6291812" y="1088207"/>
            <a:ext cx="190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Current Features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8B97EBD-617C-C9C3-1308-4A74450D115D}"/>
              </a:ext>
            </a:extLst>
          </p:cNvPr>
          <p:cNvSpPr/>
          <p:nvPr/>
        </p:nvSpPr>
        <p:spPr>
          <a:xfrm>
            <a:off x="5569917" y="2509444"/>
            <a:ext cx="1160893" cy="54314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Train and Validate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CE2BE77-9A04-F88A-551B-272E9E4AE76B}"/>
              </a:ext>
            </a:extLst>
          </p:cNvPr>
          <p:cNvCxnSpPr>
            <a:stCxn id="12" idx="2"/>
            <a:endCxn id="14" idx="0"/>
          </p:cNvCxnSpPr>
          <p:nvPr/>
        </p:nvCxnSpPr>
        <p:spPr>
          <a:xfrm flipH="1">
            <a:off x="6150364" y="2014430"/>
            <a:ext cx="1093793" cy="49501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08B1249-90A3-FF7C-5CB9-B16C85194485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6730810" y="2781014"/>
            <a:ext cx="76314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9D570B5-CB96-6156-B15D-04D990DC9732}"/>
              </a:ext>
            </a:extLst>
          </p:cNvPr>
          <p:cNvCxnSpPr>
            <a:cxnSpLocks/>
            <a:stCxn id="7" idx="2"/>
            <a:endCxn id="14" idx="0"/>
          </p:cNvCxnSpPr>
          <p:nvPr/>
        </p:nvCxnSpPr>
        <p:spPr>
          <a:xfrm>
            <a:off x="5077327" y="2014430"/>
            <a:ext cx="1073037" cy="49501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29CB58-05F3-9F80-FFF5-778878EDC9C1}"/>
              </a:ext>
            </a:extLst>
          </p:cNvPr>
          <p:cNvSpPr txBox="1"/>
          <p:nvPr/>
        </p:nvSpPr>
        <p:spPr>
          <a:xfrm>
            <a:off x="4606979" y="2105736"/>
            <a:ext cx="111601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Take one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B7FBE9-5855-0EC1-6959-F4F5CCF546C5}"/>
              </a:ext>
            </a:extLst>
          </p:cNvPr>
          <p:cNvSpPr txBox="1"/>
          <p:nvPr/>
        </p:nvSpPr>
        <p:spPr>
          <a:xfrm>
            <a:off x="7271141" y="2751794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Error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98E941-D04A-EA65-87B5-7A4C13989940}"/>
              </a:ext>
            </a:extLst>
          </p:cNvPr>
          <p:cNvSpPr txBox="1"/>
          <p:nvPr/>
        </p:nvSpPr>
        <p:spPr>
          <a:xfrm>
            <a:off x="7522729" y="257056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Error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7C02401-EC98-F60E-813B-3FD03AD04F03}"/>
              </a:ext>
            </a:extLst>
          </p:cNvPr>
          <p:cNvSpPr txBox="1"/>
          <p:nvPr/>
        </p:nvSpPr>
        <p:spPr>
          <a:xfrm>
            <a:off x="7803847" y="2386655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Error</a:t>
            </a:r>
          </a:p>
        </p:txBody>
      </p:sp>
      <p:pic>
        <p:nvPicPr>
          <p:cNvPr id="30" name="Graphic 29" descr="Repeat with solid fill">
            <a:extLst>
              <a:ext uri="{FF2B5EF4-FFF2-40B4-BE49-F238E27FC236}">
                <a16:creationId xmlns:a16="http://schemas.microsoft.com/office/drawing/2014/main" id="{55FC1A2B-D5E5-2522-2775-63338A34D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61940" y="2356309"/>
            <a:ext cx="617753" cy="61775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CF99AFF-9C90-4423-CBA3-1E68E25C91CA}"/>
              </a:ext>
            </a:extLst>
          </p:cNvPr>
          <p:cNvSpPr txBox="1"/>
          <p:nvPr/>
        </p:nvSpPr>
        <p:spPr>
          <a:xfrm>
            <a:off x="3544755" y="2846285"/>
            <a:ext cx="198002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Repeat all unused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93B9C04-4CB7-FAF5-92DA-6DA80D830875}"/>
              </a:ext>
            </a:extLst>
          </p:cNvPr>
          <p:cNvSpPr/>
          <p:nvPr/>
        </p:nvSpPr>
        <p:spPr>
          <a:xfrm>
            <a:off x="4354988" y="3981992"/>
            <a:ext cx="357510" cy="3712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F1B18C6-CF0E-72DD-DB07-C6B47D868723}"/>
              </a:ext>
            </a:extLst>
          </p:cNvPr>
          <p:cNvSpPr/>
          <p:nvPr/>
        </p:nvSpPr>
        <p:spPr>
          <a:xfrm>
            <a:off x="6552055" y="3972515"/>
            <a:ext cx="357510" cy="37126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545CF79-296A-3668-F9F2-E7C2A8D88E71}"/>
              </a:ext>
            </a:extLst>
          </p:cNvPr>
          <p:cNvSpPr/>
          <p:nvPr/>
        </p:nvSpPr>
        <p:spPr>
          <a:xfrm>
            <a:off x="5306054" y="3981992"/>
            <a:ext cx="357510" cy="37126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F340EC0-CD1F-FC6C-64EB-5FA668A0070F}"/>
              </a:ext>
            </a:extLst>
          </p:cNvPr>
          <p:cNvSpPr/>
          <p:nvPr/>
        </p:nvSpPr>
        <p:spPr>
          <a:xfrm>
            <a:off x="4251860" y="3899489"/>
            <a:ext cx="1560668" cy="536265"/>
          </a:xfrm>
          <a:prstGeom prst="rect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E037E12-957E-504D-708D-E5AECD83D27F}"/>
              </a:ext>
            </a:extLst>
          </p:cNvPr>
          <p:cNvSpPr txBox="1"/>
          <p:nvPr/>
        </p:nvSpPr>
        <p:spPr>
          <a:xfrm>
            <a:off x="4079849" y="3488906"/>
            <a:ext cx="1904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Unused Features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7CF4BB3-0263-5DCC-FCE1-C3B67C214A67}"/>
              </a:ext>
            </a:extLst>
          </p:cNvPr>
          <p:cNvSpPr/>
          <p:nvPr/>
        </p:nvSpPr>
        <p:spPr>
          <a:xfrm>
            <a:off x="6418690" y="3899489"/>
            <a:ext cx="1560668" cy="536265"/>
          </a:xfrm>
          <a:prstGeom prst="rect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538596A-C7FA-034D-A5DA-A4500A2F018C}"/>
              </a:ext>
            </a:extLst>
          </p:cNvPr>
          <p:cNvSpPr txBox="1"/>
          <p:nvPr/>
        </p:nvSpPr>
        <p:spPr>
          <a:xfrm>
            <a:off x="6246679" y="3509531"/>
            <a:ext cx="190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Current Features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0A5E4ED3-D35F-048F-B834-90EF60456E9A}"/>
              </a:ext>
            </a:extLst>
          </p:cNvPr>
          <p:cNvSpPr/>
          <p:nvPr/>
        </p:nvSpPr>
        <p:spPr>
          <a:xfrm>
            <a:off x="5524784" y="4930768"/>
            <a:ext cx="1160893" cy="543140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Train and Validate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A0AB37F-E48A-E9D0-6172-CD7A4735D623}"/>
              </a:ext>
            </a:extLst>
          </p:cNvPr>
          <p:cNvCxnSpPr>
            <a:stCxn id="37" idx="2"/>
            <a:endCxn id="39" idx="0"/>
          </p:cNvCxnSpPr>
          <p:nvPr/>
        </p:nvCxnSpPr>
        <p:spPr>
          <a:xfrm flipH="1">
            <a:off x="6105231" y="4435754"/>
            <a:ext cx="1093793" cy="49501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C1729FB-8667-8F19-B4E5-852C6F836C78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6685677" y="5202338"/>
            <a:ext cx="76314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9AD36F3-8BA0-D1C7-D3D6-6A35F35E51A5}"/>
              </a:ext>
            </a:extLst>
          </p:cNvPr>
          <p:cNvCxnSpPr>
            <a:cxnSpLocks/>
            <a:stCxn id="35" idx="2"/>
            <a:endCxn id="39" idx="0"/>
          </p:cNvCxnSpPr>
          <p:nvPr/>
        </p:nvCxnSpPr>
        <p:spPr>
          <a:xfrm>
            <a:off x="5032194" y="4435754"/>
            <a:ext cx="1073037" cy="49501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B9AB05B-93ED-EBCF-B50A-A32A1BA439A3}"/>
              </a:ext>
            </a:extLst>
          </p:cNvPr>
          <p:cNvSpPr txBox="1"/>
          <p:nvPr/>
        </p:nvSpPr>
        <p:spPr>
          <a:xfrm>
            <a:off x="7226008" y="5173118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Error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499DA0E-06A1-5261-B699-85FC47EEC44B}"/>
              </a:ext>
            </a:extLst>
          </p:cNvPr>
          <p:cNvSpPr txBox="1"/>
          <p:nvPr/>
        </p:nvSpPr>
        <p:spPr>
          <a:xfrm>
            <a:off x="7534956" y="4930768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Error</a:t>
            </a:r>
          </a:p>
        </p:txBody>
      </p:sp>
      <p:pic>
        <p:nvPicPr>
          <p:cNvPr id="47" name="Graphic 46" descr="Repeat with solid fill">
            <a:extLst>
              <a:ext uri="{FF2B5EF4-FFF2-40B4-BE49-F238E27FC236}">
                <a16:creationId xmlns:a16="http://schemas.microsoft.com/office/drawing/2014/main" id="{A58E0B52-5EF8-6BAD-4513-C301EA6B9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93152" y="4497681"/>
            <a:ext cx="617753" cy="617753"/>
          </a:xfrm>
          <a:prstGeom prst="rect">
            <a:avLst/>
          </a:prstGeom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8D4DB4C-EFF2-C09B-4A91-4855072A9754}"/>
              </a:ext>
            </a:extLst>
          </p:cNvPr>
          <p:cNvCxnSpPr>
            <a:cxnSpLocks/>
            <a:stCxn id="26" idx="2"/>
            <a:endCxn id="38" idx="0"/>
          </p:cNvCxnSpPr>
          <p:nvPr/>
        </p:nvCxnSpPr>
        <p:spPr>
          <a:xfrm flipH="1">
            <a:off x="7201428" y="3121126"/>
            <a:ext cx="419328" cy="38840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F470F0B7-24CE-F328-18C5-8AB677C7C829}"/>
              </a:ext>
            </a:extLst>
          </p:cNvPr>
          <p:cNvSpPr txBox="1"/>
          <p:nvPr/>
        </p:nvSpPr>
        <p:spPr>
          <a:xfrm>
            <a:off x="7393303" y="3211468"/>
            <a:ext cx="116891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Take best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57D3033-284D-87EB-8C30-386D8CB3C365}"/>
              </a:ext>
            </a:extLst>
          </p:cNvPr>
          <p:cNvSpPr txBox="1"/>
          <p:nvPr/>
        </p:nvSpPr>
        <p:spPr>
          <a:xfrm rot="16200000">
            <a:off x="2119845" y="2044627"/>
            <a:ext cx="1895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Round 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5EE9967-BBF1-AC03-C4BA-EC769BC6AD50}"/>
              </a:ext>
            </a:extLst>
          </p:cNvPr>
          <p:cNvSpPr txBox="1"/>
          <p:nvPr/>
        </p:nvSpPr>
        <p:spPr>
          <a:xfrm rot="16200000">
            <a:off x="2114822" y="4133901"/>
            <a:ext cx="1895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Round 2</a:t>
            </a:r>
          </a:p>
        </p:txBody>
      </p:sp>
    </p:spTree>
    <p:extLst>
      <p:ext uri="{BB962C8B-B14F-4D97-AF65-F5344CB8AC3E}">
        <p14:creationId xmlns:p14="http://schemas.microsoft.com/office/powerpoint/2010/main" val="35524483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BCE39F7-A221-13DD-46E9-616BF7FEB868}"/>
              </a:ext>
            </a:extLst>
          </p:cNvPr>
          <p:cNvCxnSpPr/>
          <p:nvPr/>
        </p:nvCxnSpPr>
        <p:spPr>
          <a:xfrm>
            <a:off x="1048556" y="4504369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ADA055-A05D-109B-32DD-1540AB8BBDC4}"/>
              </a:ext>
            </a:extLst>
          </p:cNvPr>
          <p:cNvCxnSpPr>
            <a:cxnSpLocks/>
          </p:cNvCxnSpPr>
          <p:nvPr/>
        </p:nvCxnSpPr>
        <p:spPr>
          <a:xfrm flipV="1">
            <a:off x="1180173" y="1366315"/>
            <a:ext cx="0" cy="3290454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653857A-73AF-B9B6-D0ED-5CFB4A290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456" y="4767028"/>
            <a:ext cx="4318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5FCC17-157B-476E-E0DD-2E3A0FB76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32" y="2794488"/>
            <a:ext cx="419100" cy="27940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0D15D31D-2E21-E170-BAC7-7FA29FD7FD5A}"/>
              </a:ext>
            </a:extLst>
          </p:cNvPr>
          <p:cNvGrpSpPr/>
          <p:nvPr/>
        </p:nvGrpSpPr>
        <p:grpSpPr>
          <a:xfrm>
            <a:off x="1673766" y="2202150"/>
            <a:ext cx="3300798" cy="1447260"/>
            <a:chOff x="3591779" y="1732925"/>
            <a:chExt cx="3300798" cy="1447260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BB8F127-ADD2-350D-664E-94CB7CA32B3B}"/>
                </a:ext>
              </a:extLst>
            </p:cNvPr>
            <p:cNvSpPr/>
            <p:nvPr/>
          </p:nvSpPr>
          <p:spPr>
            <a:xfrm>
              <a:off x="4891754" y="2705271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E5B520E-E19E-1E8E-2A51-D316133303D9}"/>
                </a:ext>
              </a:extLst>
            </p:cNvPr>
            <p:cNvSpPr/>
            <p:nvPr/>
          </p:nvSpPr>
          <p:spPr>
            <a:xfrm>
              <a:off x="4948195" y="2033610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833D18C-24E8-60EB-C891-F3C1CBE6F594}"/>
                </a:ext>
              </a:extLst>
            </p:cNvPr>
            <p:cNvSpPr/>
            <p:nvPr/>
          </p:nvSpPr>
          <p:spPr>
            <a:xfrm>
              <a:off x="3764395" y="299161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714ACB1-0121-06BC-B7C0-542C7BE014F3}"/>
                </a:ext>
              </a:extLst>
            </p:cNvPr>
            <p:cNvSpPr/>
            <p:nvPr/>
          </p:nvSpPr>
          <p:spPr>
            <a:xfrm>
              <a:off x="6361130" y="2229807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3E9F741-56ED-C953-B1E4-BF9EF58252C8}"/>
                </a:ext>
              </a:extLst>
            </p:cNvPr>
            <p:cNvSpPr/>
            <p:nvPr/>
          </p:nvSpPr>
          <p:spPr>
            <a:xfrm>
              <a:off x="5899268" y="2039941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5BB82A4-4AB5-A064-C9C8-2D7CF32833C6}"/>
                </a:ext>
              </a:extLst>
            </p:cNvPr>
            <p:cNvSpPr/>
            <p:nvPr/>
          </p:nvSpPr>
          <p:spPr>
            <a:xfrm>
              <a:off x="4659744" y="2659551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74E3351-C523-4225-F494-4AA920646F8F}"/>
                </a:ext>
              </a:extLst>
            </p:cNvPr>
            <p:cNvSpPr/>
            <p:nvPr/>
          </p:nvSpPr>
          <p:spPr>
            <a:xfrm>
              <a:off x="6725083" y="2009460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A08C0CE-F789-9A0F-7436-604880BB0153}"/>
                </a:ext>
              </a:extLst>
            </p:cNvPr>
            <p:cNvSpPr/>
            <p:nvPr/>
          </p:nvSpPr>
          <p:spPr>
            <a:xfrm>
              <a:off x="6346465" y="1986601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0CA8249-8937-8A5F-71FD-5AE2C2D2FC37}"/>
                </a:ext>
              </a:extLst>
            </p:cNvPr>
            <p:cNvSpPr/>
            <p:nvPr/>
          </p:nvSpPr>
          <p:spPr>
            <a:xfrm>
              <a:off x="5371814" y="2202352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2E4B9C0-4FDA-0BF0-3C9A-7CC45362A7F1}"/>
                </a:ext>
              </a:extLst>
            </p:cNvPr>
            <p:cNvSpPr/>
            <p:nvPr/>
          </p:nvSpPr>
          <p:spPr>
            <a:xfrm>
              <a:off x="5543951" y="248922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106E6C5-F49B-CD29-7CFB-F7B3FE69BFA9}"/>
                </a:ext>
              </a:extLst>
            </p:cNvPr>
            <p:cNvSpPr/>
            <p:nvPr/>
          </p:nvSpPr>
          <p:spPr>
            <a:xfrm>
              <a:off x="5815263" y="2388794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8C4D1F4-9CB4-6E66-6C62-63C71C4F6B73}"/>
                </a:ext>
              </a:extLst>
            </p:cNvPr>
            <p:cNvSpPr/>
            <p:nvPr/>
          </p:nvSpPr>
          <p:spPr>
            <a:xfrm>
              <a:off x="4608464" y="2839721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3AE1BA1-DE88-9E19-9949-E7183B2EDE38}"/>
                </a:ext>
              </a:extLst>
            </p:cNvPr>
            <p:cNvSpPr/>
            <p:nvPr/>
          </p:nvSpPr>
          <p:spPr>
            <a:xfrm>
              <a:off x="3671904" y="2774836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80B84A7-D17E-98D0-9EDD-8C5CD39333C4}"/>
                </a:ext>
              </a:extLst>
            </p:cNvPr>
            <p:cNvSpPr/>
            <p:nvPr/>
          </p:nvSpPr>
          <p:spPr>
            <a:xfrm>
              <a:off x="6350431" y="173292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EBF1F9F-06EB-F813-2DD5-9D713C3C6EF9}"/>
                </a:ext>
              </a:extLst>
            </p:cNvPr>
            <p:cNvSpPr/>
            <p:nvPr/>
          </p:nvSpPr>
          <p:spPr>
            <a:xfrm>
              <a:off x="6224154" y="1874958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F2231A2-A4C5-8AAA-47F8-1D7E7174C727}"/>
                </a:ext>
              </a:extLst>
            </p:cNvPr>
            <p:cNvSpPr/>
            <p:nvPr/>
          </p:nvSpPr>
          <p:spPr>
            <a:xfrm>
              <a:off x="4188485" y="246028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CCE0549-0A2E-14E8-E6FB-202DEEA50FEA}"/>
                </a:ext>
              </a:extLst>
            </p:cNvPr>
            <p:cNvSpPr/>
            <p:nvPr/>
          </p:nvSpPr>
          <p:spPr>
            <a:xfrm>
              <a:off x="5102168" y="225898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A821B78-BAD1-68FC-B0D5-7A64063188A8}"/>
                </a:ext>
              </a:extLst>
            </p:cNvPr>
            <p:cNvSpPr/>
            <p:nvPr/>
          </p:nvSpPr>
          <p:spPr>
            <a:xfrm>
              <a:off x="6784172" y="1841641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711E729-04E0-06ED-59AD-C57574EC3C81}"/>
                </a:ext>
              </a:extLst>
            </p:cNvPr>
            <p:cNvSpPr/>
            <p:nvPr/>
          </p:nvSpPr>
          <p:spPr>
            <a:xfrm>
              <a:off x="6526182" y="2194328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A714BD3-7C6F-5F0C-8A36-AD07EA3569CB}"/>
                </a:ext>
              </a:extLst>
            </p:cNvPr>
            <p:cNvSpPr/>
            <p:nvPr/>
          </p:nvSpPr>
          <p:spPr>
            <a:xfrm>
              <a:off x="5371814" y="2202352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9AB6C7B-41CC-20AF-7384-AC2E6CCF165B}"/>
                </a:ext>
              </a:extLst>
            </p:cNvPr>
            <p:cNvSpPr/>
            <p:nvPr/>
          </p:nvSpPr>
          <p:spPr>
            <a:xfrm>
              <a:off x="5371814" y="248314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DE3893E-C799-B655-6D58-E99F57B772FE}"/>
                </a:ext>
              </a:extLst>
            </p:cNvPr>
            <p:cNvSpPr/>
            <p:nvPr/>
          </p:nvSpPr>
          <p:spPr>
            <a:xfrm>
              <a:off x="4457414" y="2705270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C887C519-C365-E6FC-D03E-0389A1077B6F}"/>
                </a:ext>
              </a:extLst>
            </p:cNvPr>
            <p:cNvSpPr/>
            <p:nvPr/>
          </p:nvSpPr>
          <p:spPr>
            <a:xfrm>
              <a:off x="4764420" y="2400471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B580071B-9C30-E18D-B62E-C497C2CD0E11}"/>
                </a:ext>
              </a:extLst>
            </p:cNvPr>
            <p:cNvSpPr/>
            <p:nvPr/>
          </p:nvSpPr>
          <p:spPr>
            <a:xfrm>
              <a:off x="5922128" y="1940882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A471475C-1EF3-7373-C2C3-EDB5FE98FD2C}"/>
                </a:ext>
              </a:extLst>
            </p:cNvPr>
            <p:cNvSpPr/>
            <p:nvPr/>
          </p:nvSpPr>
          <p:spPr>
            <a:xfrm>
              <a:off x="6631772" y="175578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BBAE1072-5856-6470-C81A-7D908868FE49}"/>
                </a:ext>
              </a:extLst>
            </p:cNvPr>
            <p:cNvSpPr/>
            <p:nvPr/>
          </p:nvSpPr>
          <p:spPr>
            <a:xfrm>
              <a:off x="3839002" y="2787274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2C23930-6FD8-D52D-FD9D-235434508FB9}"/>
                </a:ext>
              </a:extLst>
            </p:cNvPr>
            <p:cNvSpPr/>
            <p:nvPr/>
          </p:nvSpPr>
          <p:spPr>
            <a:xfrm>
              <a:off x="6846858" y="2409521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D1804F4-CFA8-1072-9140-20887ADE3BE1}"/>
                </a:ext>
              </a:extLst>
            </p:cNvPr>
            <p:cNvSpPr/>
            <p:nvPr/>
          </p:nvSpPr>
          <p:spPr>
            <a:xfrm>
              <a:off x="6480463" y="1908810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5951CD2-F66D-BFEC-0E18-92081AB22A71}"/>
                </a:ext>
              </a:extLst>
            </p:cNvPr>
            <p:cNvSpPr/>
            <p:nvPr/>
          </p:nvSpPr>
          <p:spPr>
            <a:xfrm>
              <a:off x="4724488" y="254261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DA96B0F-D436-54B4-19B4-6ACBE896C054}"/>
                </a:ext>
              </a:extLst>
            </p:cNvPr>
            <p:cNvSpPr/>
            <p:nvPr/>
          </p:nvSpPr>
          <p:spPr>
            <a:xfrm>
              <a:off x="4533275" y="2460286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50FB7ACF-EFB5-DD91-6826-E4776E8E0DA5}"/>
                </a:ext>
              </a:extLst>
            </p:cNvPr>
            <p:cNvSpPr/>
            <p:nvPr/>
          </p:nvSpPr>
          <p:spPr>
            <a:xfrm>
              <a:off x="5371814" y="2202352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3561DDB-C3C8-9365-C4AE-8121EEAD640B}"/>
                </a:ext>
              </a:extLst>
            </p:cNvPr>
            <p:cNvSpPr/>
            <p:nvPr/>
          </p:nvSpPr>
          <p:spPr>
            <a:xfrm>
              <a:off x="5876409" y="2179492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2D06A2E-BF96-02D9-FFF0-D893AA8BACD6}"/>
                </a:ext>
              </a:extLst>
            </p:cNvPr>
            <p:cNvSpPr/>
            <p:nvPr/>
          </p:nvSpPr>
          <p:spPr>
            <a:xfrm>
              <a:off x="4280218" y="2810134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4C9B13B-F78C-D35E-7463-BACD807DDCFC}"/>
                </a:ext>
              </a:extLst>
            </p:cNvPr>
            <p:cNvSpPr/>
            <p:nvPr/>
          </p:nvSpPr>
          <p:spPr>
            <a:xfrm>
              <a:off x="6088095" y="2371824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DB26110-21DB-FED0-4358-5DEA056A4ECA}"/>
                </a:ext>
              </a:extLst>
            </p:cNvPr>
            <p:cNvSpPr/>
            <p:nvPr/>
          </p:nvSpPr>
          <p:spPr>
            <a:xfrm>
              <a:off x="6224155" y="2148609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950D29F-0129-94AE-AB21-7BB05F3A69B5}"/>
                </a:ext>
              </a:extLst>
            </p:cNvPr>
            <p:cNvSpPr/>
            <p:nvPr/>
          </p:nvSpPr>
          <p:spPr>
            <a:xfrm>
              <a:off x="4172501" y="2682411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53A95050-F06A-3FD8-E51C-4511E8822FAD}"/>
                </a:ext>
              </a:extLst>
            </p:cNvPr>
            <p:cNvSpPr/>
            <p:nvPr/>
          </p:nvSpPr>
          <p:spPr>
            <a:xfrm>
              <a:off x="4334770" y="2582658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336CE4A-D1D7-202B-FD8B-DE99C718FD92}"/>
                </a:ext>
              </a:extLst>
            </p:cNvPr>
            <p:cNvSpPr/>
            <p:nvPr/>
          </p:nvSpPr>
          <p:spPr>
            <a:xfrm>
              <a:off x="3591779" y="3134466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C5D60EC-B422-4F36-2FE2-BF479693BB4C}"/>
                </a:ext>
              </a:extLst>
            </p:cNvPr>
            <p:cNvSpPr/>
            <p:nvPr/>
          </p:nvSpPr>
          <p:spPr>
            <a:xfrm>
              <a:off x="4961421" y="2483146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9161294D-227B-6905-7028-648011F5DFCD}"/>
                </a:ext>
              </a:extLst>
            </p:cNvPr>
            <p:cNvSpPr/>
            <p:nvPr/>
          </p:nvSpPr>
          <p:spPr>
            <a:xfrm>
              <a:off x="5251382" y="2356986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00A6AB6-44BF-F179-993B-F392AB029056}"/>
                </a:ext>
              </a:extLst>
            </p:cNvPr>
            <p:cNvSpPr/>
            <p:nvPr/>
          </p:nvSpPr>
          <p:spPr>
            <a:xfrm>
              <a:off x="5664009" y="228184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C98364B-8614-816E-DA48-282720A074CC}"/>
                </a:ext>
              </a:extLst>
            </p:cNvPr>
            <p:cNvSpPr/>
            <p:nvPr/>
          </p:nvSpPr>
          <p:spPr>
            <a:xfrm>
              <a:off x="5371814" y="2202352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2B8ADCF8-053C-FB21-5A08-E70392CD2F96}"/>
                </a:ext>
              </a:extLst>
            </p:cNvPr>
            <p:cNvSpPr/>
            <p:nvPr/>
          </p:nvSpPr>
          <p:spPr>
            <a:xfrm>
              <a:off x="5254821" y="2636692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980A089-B876-15F5-5235-905340D72DD4}"/>
                </a:ext>
              </a:extLst>
            </p:cNvPr>
            <p:cNvSpPr/>
            <p:nvPr/>
          </p:nvSpPr>
          <p:spPr>
            <a:xfrm>
              <a:off x="5501354" y="2069234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73C87844-BCF8-45E1-7BB3-DC8BFA232172}"/>
                </a:ext>
              </a:extLst>
            </p:cNvPr>
            <p:cNvSpPr/>
            <p:nvPr/>
          </p:nvSpPr>
          <p:spPr>
            <a:xfrm>
              <a:off x="5699300" y="2148610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4F1654E5-3CB6-5903-5577-A023A6EE53EA}"/>
                </a:ext>
              </a:extLst>
            </p:cNvPr>
            <p:cNvSpPr/>
            <p:nvPr/>
          </p:nvSpPr>
          <p:spPr>
            <a:xfrm>
              <a:off x="4984280" y="2334126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184CF3E-541C-9AFD-A7A8-4D7BBA20CC29}"/>
                </a:ext>
              </a:extLst>
            </p:cNvPr>
            <p:cNvSpPr/>
            <p:nvPr/>
          </p:nvSpPr>
          <p:spPr>
            <a:xfrm>
              <a:off x="4008671" y="2968756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583C824-2CB9-47E1-A7E0-95D2FCCDDD16}"/>
                </a:ext>
              </a:extLst>
            </p:cNvPr>
            <p:cNvSpPr/>
            <p:nvPr/>
          </p:nvSpPr>
          <p:spPr>
            <a:xfrm>
              <a:off x="6065235" y="2092093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087FA3C0-003B-C9F3-E9D7-C964E6764E26}"/>
              </a:ext>
            </a:extLst>
          </p:cNvPr>
          <p:cNvCxnSpPr/>
          <p:nvPr/>
        </p:nvCxnSpPr>
        <p:spPr>
          <a:xfrm flipV="1">
            <a:off x="3333369" y="2202150"/>
            <a:ext cx="1872678" cy="713265"/>
          </a:xfrm>
          <a:prstGeom prst="straightConnector1">
            <a:avLst/>
          </a:prstGeom>
          <a:ln w="31750">
            <a:solidFill>
              <a:schemeClr val="accent2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A67AC013-AF34-4731-72AC-6A497C5BF59F}"/>
              </a:ext>
            </a:extLst>
          </p:cNvPr>
          <p:cNvCxnSpPr/>
          <p:nvPr/>
        </p:nvCxnSpPr>
        <p:spPr>
          <a:xfrm>
            <a:off x="7007027" y="4504369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A877526-E146-6AFE-9243-2FB45DCC2E90}"/>
              </a:ext>
            </a:extLst>
          </p:cNvPr>
          <p:cNvCxnSpPr>
            <a:cxnSpLocks/>
          </p:cNvCxnSpPr>
          <p:nvPr/>
        </p:nvCxnSpPr>
        <p:spPr>
          <a:xfrm flipV="1">
            <a:off x="7138644" y="1366315"/>
            <a:ext cx="0" cy="3290454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6" name="Picture 85">
            <a:extLst>
              <a:ext uri="{FF2B5EF4-FFF2-40B4-BE49-F238E27FC236}">
                <a16:creationId xmlns:a16="http://schemas.microsoft.com/office/drawing/2014/main" id="{F2F2F152-ECEF-9559-2B82-D398338DB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0927" y="4767028"/>
            <a:ext cx="431800" cy="2921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48F1573-934F-19A9-3197-6D808502D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7203" y="2794488"/>
            <a:ext cx="419100" cy="279400"/>
          </a:xfrm>
          <a:prstGeom prst="rect">
            <a:avLst/>
          </a:prstGeom>
        </p:spPr>
      </p:pic>
      <p:sp>
        <p:nvSpPr>
          <p:cNvPr id="89" name="Oval 88">
            <a:extLst>
              <a:ext uri="{FF2B5EF4-FFF2-40B4-BE49-F238E27FC236}">
                <a16:creationId xmlns:a16="http://schemas.microsoft.com/office/drawing/2014/main" id="{2EB37EBF-B382-A11F-9ACE-180994FD6474}"/>
              </a:ext>
            </a:extLst>
          </p:cNvPr>
          <p:cNvSpPr/>
          <p:nvPr/>
        </p:nvSpPr>
        <p:spPr>
          <a:xfrm>
            <a:off x="8918200" y="294340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2273319-BD92-9E57-F0E0-582719416406}"/>
              </a:ext>
            </a:extLst>
          </p:cNvPr>
          <p:cNvSpPr/>
          <p:nvPr/>
        </p:nvSpPr>
        <p:spPr>
          <a:xfrm>
            <a:off x="8896496" y="323625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C3170628-B433-CE5E-4B55-F88CD13C387B}"/>
              </a:ext>
            </a:extLst>
          </p:cNvPr>
          <p:cNvSpPr/>
          <p:nvPr/>
        </p:nvSpPr>
        <p:spPr>
          <a:xfrm>
            <a:off x="7772539" y="301154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E23095D5-CF44-FDFC-2EE6-021ADED6F6D6}"/>
              </a:ext>
            </a:extLst>
          </p:cNvPr>
          <p:cNvSpPr/>
          <p:nvPr/>
        </p:nvSpPr>
        <p:spPr>
          <a:xfrm>
            <a:off x="10441387" y="231086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12951934-AA08-5801-9F1F-CF219D21B80A}"/>
              </a:ext>
            </a:extLst>
          </p:cNvPr>
          <p:cNvSpPr/>
          <p:nvPr/>
        </p:nvSpPr>
        <p:spPr>
          <a:xfrm>
            <a:off x="9939726" y="250916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1866E14E-9E36-D034-3857-5EA51DF13BBF}"/>
              </a:ext>
            </a:extLst>
          </p:cNvPr>
          <p:cNvSpPr/>
          <p:nvPr/>
        </p:nvSpPr>
        <p:spPr>
          <a:xfrm>
            <a:off x="8700202" y="312877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78378927-9866-4E20-2A6A-212B92D306F6}"/>
              </a:ext>
            </a:extLst>
          </p:cNvPr>
          <p:cNvSpPr/>
          <p:nvPr/>
        </p:nvSpPr>
        <p:spPr>
          <a:xfrm>
            <a:off x="10557888" y="201695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FB34ADF-15C9-D9BA-7D85-7178DBDC790E}"/>
              </a:ext>
            </a:extLst>
          </p:cNvPr>
          <p:cNvSpPr/>
          <p:nvPr/>
        </p:nvSpPr>
        <p:spPr>
          <a:xfrm>
            <a:off x="10386923" y="245582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ECC8424D-B7EE-FD38-52B2-D21AE48DFC45}"/>
              </a:ext>
            </a:extLst>
          </p:cNvPr>
          <p:cNvSpPr/>
          <p:nvPr/>
        </p:nvSpPr>
        <p:spPr>
          <a:xfrm>
            <a:off x="9616776" y="304495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984A1282-89C1-8CAB-7812-C3522FBAC1D5}"/>
              </a:ext>
            </a:extLst>
          </p:cNvPr>
          <p:cNvSpPr/>
          <p:nvPr/>
        </p:nvSpPr>
        <p:spPr>
          <a:xfrm>
            <a:off x="9564671" y="292288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FF4077BA-6E90-14BF-DBD5-7BB9C8F9991E}"/>
              </a:ext>
            </a:extLst>
          </p:cNvPr>
          <p:cNvSpPr/>
          <p:nvPr/>
        </p:nvSpPr>
        <p:spPr>
          <a:xfrm>
            <a:off x="9855721" y="285801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8B1E28B7-8C53-E649-98D8-9304C59A6BCB}"/>
              </a:ext>
            </a:extLst>
          </p:cNvPr>
          <p:cNvSpPr/>
          <p:nvPr/>
        </p:nvSpPr>
        <p:spPr>
          <a:xfrm>
            <a:off x="9179390" y="323180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2FAE1FFD-75B9-CD7C-0B06-4E5716EDBA2F}"/>
              </a:ext>
            </a:extLst>
          </p:cNvPr>
          <p:cNvSpPr/>
          <p:nvPr/>
        </p:nvSpPr>
        <p:spPr>
          <a:xfrm>
            <a:off x="7721995" y="316973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CEB6E6C-1526-5AF6-E1A5-7F18A273A8E3}"/>
              </a:ext>
            </a:extLst>
          </p:cNvPr>
          <p:cNvSpPr/>
          <p:nvPr/>
        </p:nvSpPr>
        <p:spPr>
          <a:xfrm>
            <a:off x="10473217" y="214565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C0283E7-7E69-27E0-7854-1FFBFC8FA788}"/>
              </a:ext>
            </a:extLst>
          </p:cNvPr>
          <p:cNvSpPr/>
          <p:nvPr/>
        </p:nvSpPr>
        <p:spPr>
          <a:xfrm>
            <a:off x="10205319" y="236081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0DEB94A-2CC2-8FCC-BB74-F3B4843526FD}"/>
              </a:ext>
            </a:extLst>
          </p:cNvPr>
          <p:cNvSpPr/>
          <p:nvPr/>
        </p:nvSpPr>
        <p:spPr>
          <a:xfrm>
            <a:off x="8436518" y="307107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188128E9-BCBF-9125-011D-B1B0F531E0FC}"/>
              </a:ext>
            </a:extLst>
          </p:cNvPr>
          <p:cNvSpPr/>
          <p:nvPr/>
        </p:nvSpPr>
        <p:spPr>
          <a:xfrm>
            <a:off x="9154664" y="302781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0DD4FC79-E7AD-BAC6-1556-241232B4FD80}"/>
              </a:ext>
            </a:extLst>
          </p:cNvPr>
          <p:cNvSpPr/>
          <p:nvPr/>
        </p:nvSpPr>
        <p:spPr>
          <a:xfrm>
            <a:off x="10824630" y="231086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9F510100-C963-B0ED-1AE5-4E70CEB148C7}"/>
              </a:ext>
            </a:extLst>
          </p:cNvPr>
          <p:cNvSpPr/>
          <p:nvPr/>
        </p:nvSpPr>
        <p:spPr>
          <a:xfrm>
            <a:off x="10316907" y="231086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87E1430A-6EF9-7D06-A892-BA888D094102}"/>
              </a:ext>
            </a:extLst>
          </p:cNvPr>
          <p:cNvSpPr/>
          <p:nvPr/>
        </p:nvSpPr>
        <p:spPr>
          <a:xfrm>
            <a:off x="9704466" y="290333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A2F2C9B4-47DF-667A-A50E-E246DEFB4F45}"/>
              </a:ext>
            </a:extLst>
          </p:cNvPr>
          <p:cNvSpPr/>
          <p:nvPr/>
        </p:nvSpPr>
        <p:spPr>
          <a:xfrm>
            <a:off x="9409867" y="289906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A422CD75-063A-BA01-56D3-97A13A2BA999}"/>
              </a:ext>
            </a:extLst>
          </p:cNvPr>
          <p:cNvSpPr/>
          <p:nvPr/>
        </p:nvSpPr>
        <p:spPr>
          <a:xfrm>
            <a:off x="8497872" y="317449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84A72F02-995A-7ADF-D690-A02F6F652FFE}"/>
              </a:ext>
            </a:extLst>
          </p:cNvPr>
          <p:cNvSpPr/>
          <p:nvPr/>
        </p:nvSpPr>
        <p:spPr>
          <a:xfrm>
            <a:off x="8838453" y="306067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FEB00AAF-D335-9D6E-D060-36DC0A95C9B9}"/>
              </a:ext>
            </a:extLst>
          </p:cNvPr>
          <p:cNvSpPr/>
          <p:nvPr/>
        </p:nvSpPr>
        <p:spPr>
          <a:xfrm>
            <a:off x="10128553" y="248416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9219129E-0297-4658-41AF-D96F304CB0F5}"/>
              </a:ext>
            </a:extLst>
          </p:cNvPr>
          <p:cNvSpPr/>
          <p:nvPr/>
        </p:nvSpPr>
        <p:spPr>
          <a:xfrm>
            <a:off x="10703333" y="209962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06DA7EDF-A1D5-3E5F-B67E-238E96B563F4}"/>
              </a:ext>
            </a:extLst>
          </p:cNvPr>
          <p:cNvSpPr/>
          <p:nvPr/>
        </p:nvSpPr>
        <p:spPr>
          <a:xfrm>
            <a:off x="7854515" y="294152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625E8456-842C-4CEA-B780-1FBAC204950A}"/>
              </a:ext>
            </a:extLst>
          </p:cNvPr>
          <p:cNvSpPr/>
          <p:nvPr/>
        </p:nvSpPr>
        <p:spPr>
          <a:xfrm>
            <a:off x="10703333" y="190912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B74E1B61-E5C2-3E8A-73C2-301155A6A724}"/>
              </a:ext>
            </a:extLst>
          </p:cNvPr>
          <p:cNvSpPr/>
          <p:nvPr/>
        </p:nvSpPr>
        <p:spPr>
          <a:xfrm>
            <a:off x="10579487" y="220215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C1A832C7-A6A9-478E-6FB6-E8A85F72D434}"/>
              </a:ext>
            </a:extLst>
          </p:cNvPr>
          <p:cNvSpPr/>
          <p:nvPr/>
        </p:nvSpPr>
        <p:spPr>
          <a:xfrm>
            <a:off x="8764946" y="301184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4F9F146B-9B19-12ED-3D6C-2849B41F62AB}"/>
              </a:ext>
            </a:extLst>
          </p:cNvPr>
          <p:cNvSpPr/>
          <p:nvPr/>
        </p:nvSpPr>
        <p:spPr>
          <a:xfrm>
            <a:off x="8573733" y="292951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78167044-EBFA-B419-7C4C-09F8750F05C8}"/>
              </a:ext>
            </a:extLst>
          </p:cNvPr>
          <p:cNvSpPr/>
          <p:nvPr/>
        </p:nvSpPr>
        <p:spPr>
          <a:xfrm>
            <a:off x="9490079" y="308305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A2C8A75A-17D9-60A2-AB6D-2D936E3BA1B5}"/>
              </a:ext>
            </a:extLst>
          </p:cNvPr>
          <p:cNvSpPr/>
          <p:nvPr/>
        </p:nvSpPr>
        <p:spPr>
          <a:xfrm>
            <a:off x="9916867" y="264871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674A7502-C8F8-7A16-AC3B-38611FF79103}"/>
              </a:ext>
            </a:extLst>
          </p:cNvPr>
          <p:cNvSpPr/>
          <p:nvPr/>
        </p:nvSpPr>
        <p:spPr>
          <a:xfrm>
            <a:off x="8217982" y="307474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79A276E2-0E2C-E677-9322-F70920504700}"/>
              </a:ext>
            </a:extLst>
          </p:cNvPr>
          <p:cNvSpPr/>
          <p:nvPr/>
        </p:nvSpPr>
        <p:spPr>
          <a:xfrm>
            <a:off x="10128553" y="279977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DE8E74C2-3E12-4E39-0E01-60C825A0EC8A}"/>
              </a:ext>
            </a:extLst>
          </p:cNvPr>
          <p:cNvSpPr/>
          <p:nvPr/>
        </p:nvSpPr>
        <p:spPr>
          <a:xfrm>
            <a:off x="10264613" y="261783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20DD8991-AD25-59DD-A730-D0275244E8E6}"/>
              </a:ext>
            </a:extLst>
          </p:cNvPr>
          <p:cNvSpPr/>
          <p:nvPr/>
        </p:nvSpPr>
        <p:spPr>
          <a:xfrm>
            <a:off x="8206083" y="323180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EE9DE542-FA7A-FBFD-CAE8-74BE29CF1AB3}"/>
              </a:ext>
            </a:extLst>
          </p:cNvPr>
          <p:cNvSpPr/>
          <p:nvPr/>
        </p:nvSpPr>
        <p:spPr>
          <a:xfrm>
            <a:off x="8383587" y="321413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6EE9F1DF-5C00-9162-E889-FC756545BE4C}"/>
              </a:ext>
            </a:extLst>
          </p:cNvPr>
          <p:cNvSpPr/>
          <p:nvPr/>
        </p:nvSpPr>
        <p:spPr>
          <a:xfrm>
            <a:off x="7607223" y="29728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8B836DCE-9FE0-C941-DC50-AA56876F43DA}"/>
              </a:ext>
            </a:extLst>
          </p:cNvPr>
          <p:cNvSpPr/>
          <p:nvPr/>
        </p:nvSpPr>
        <p:spPr>
          <a:xfrm>
            <a:off x="9000926" y="313933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8850D47B-0529-8031-C59B-BC39F1060F5F}"/>
              </a:ext>
            </a:extLst>
          </p:cNvPr>
          <p:cNvSpPr/>
          <p:nvPr/>
        </p:nvSpPr>
        <p:spPr>
          <a:xfrm>
            <a:off x="9287273" y="305743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2D6D4246-135B-FE85-2263-CAFE7688B2DE}"/>
              </a:ext>
            </a:extLst>
          </p:cNvPr>
          <p:cNvSpPr/>
          <p:nvPr/>
        </p:nvSpPr>
        <p:spPr>
          <a:xfrm>
            <a:off x="9704467" y="275107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DEC0243C-6EF4-192C-4B68-823408E761C9}"/>
              </a:ext>
            </a:extLst>
          </p:cNvPr>
          <p:cNvSpPr/>
          <p:nvPr/>
        </p:nvSpPr>
        <p:spPr>
          <a:xfrm>
            <a:off x="9423436" y="296298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DE28E09C-6FAC-4100-4D77-3DFD9C0DFEB3}"/>
              </a:ext>
            </a:extLst>
          </p:cNvPr>
          <p:cNvSpPr/>
          <p:nvPr/>
        </p:nvSpPr>
        <p:spPr>
          <a:xfrm>
            <a:off x="9291840" y="320325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73FE93B-91D7-6B5A-B490-0A72907F34DE}"/>
              </a:ext>
            </a:extLst>
          </p:cNvPr>
          <p:cNvSpPr/>
          <p:nvPr/>
        </p:nvSpPr>
        <p:spPr>
          <a:xfrm>
            <a:off x="9637856" y="264871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CCA597BD-EB06-0B6E-4FA0-8BBD9F24E40C}"/>
              </a:ext>
            </a:extLst>
          </p:cNvPr>
          <p:cNvSpPr/>
          <p:nvPr/>
        </p:nvSpPr>
        <p:spPr>
          <a:xfrm>
            <a:off x="9739758" y="261783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73A52035-D62B-FB97-C4F6-5E09AF964D78}"/>
              </a:ext>
            </a:extLst>
          </p:cNvPr>
          <p:cNvSpPr/>
          <p:nvPr/>
        </p:nvSpPr>
        <p:spPr>
          <a:xfrm>
            <a:off x="8978067" y="297583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E79F9F7F-9AB1-B76C-EB77-596738E84967}"/>
              </a:ext>
            </a:extLst>
          </p:cNvPr>
          <p:cNvSpPr/>
          <p:nvPr/>
        </p:nvSpPr>
        <p:spPr>
          <a:xfrm>
            <a:off x="8006468" y="307077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B418AFEF-F63B-BEAB-EBDA-D1F65EBD023D}"/>
              </a:ext>
            </a:extLst>
          </p:cNvPr>
          <p:cNvSpPr/>
          <p:nvPr/>
        </p:nvSpPr>
        <p:spPr>
          <a:xfrm>
            <a:off x="10105693" y="256131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1581F52A-C350-224F-A4EE-02F869BCC9A7}"/>
              </a:ext>
            </a:extLst>
          </p:cNvPr>
          <p:cNvCxnSpPr/>
          <p:nvPr/>
        </p:nvCxnSpPr>
        <p:spPr>
          <a:xfrm flipV="1">
            <a:off x="9291840" y="2202150"/>
            <a:ext cx="1872678" cy="713265"/>
          </a:xfrm>
          <a:prstGeom prst="straightConnector1">
            <a:avLst/>
          </a:prstGeom>
          <a:ln w="31750">
            <a:solidFill>
              <a:schemeClr val="accent2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69177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39A82C-7374-C212-2892-2E09F0EA3ABF}"/>
              </a:ext>
            </a:extLst>
          </p:cNvPr>
          <p:cNvCxnSpPr/>
          <p:nvPr/>
        </p:nvCxnSpPr>
        <p:spPr>
          <a:xfrm>
            <a:off x="1048556" y="4504369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50876AF-5705-0A94-7A9A-C95505AFFDD8}"/>
              </a:ext>
            </a:extLst>
          </p:cNvPr>
          <p:cNvCxnSpPr>
            <a:cxnSpLocks/>
          </p:cNvCxnSpPr>
          <p:nvPr/>
        </p:nvCxnSpPr>
        <p:spPr>
          <a:xfrm flipV="1">
            <a:off x="1180173" y="1366315"/>
            <a:ext cx="0" cy="3290454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C95460B-8362-70DA-7D8E-499F8E6C8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456" y="4767028"/>
            <a:ext cx="4318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1DC1E6-A77C-45C9-D36A-17980590B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32" y="2794488"/>
            <a:ext cx="419100" cy="2794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565F09A-792C-91AE-FDC8-F7FDD476207D}"/>
              </a:ext>
            </a:extLst>
          </p:cNvPr>
          <p:cNvSpPr/>
          <p:nvPr/>
        </p:nvSpPr>
        <p:spPr>
          <a:xfrm>
            <a:off x="2324282" y="3603982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BD243DF-FA43-1CBD-3841-1D0236C785F0}"/>
              </a:ext>
            </a:extLst>
          </p:cNvPr>
          <p:cNvSpPr/>
          <p:nvPr/>
        </p:nvSpPr>
        <p:spPr>
          <a:xfrm>
            <a:off x="1946315" y="3023898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92AE27-DFD9-08D6-3B40-A3A5F1E047B7}"/>
              </a:ext>
            </a:extLst>
          </p:cNvPr>
          <p:cNvSpPr/>
          <p:nvPr/>
        </p:nvSpPr>
        <p:spPr>
          <a:xfrm>
            <a:off x="1848849" y="3546601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7ED5CF-BF3D-4A64-5C67-CD695372B159}"/>
              </a:ext>
            </a:extLst>
          </p:cNvPr>
          <p:cNvSpPr/>
          <p:nvPr/>
        </p:nvSpPr>
        <p:spPr>
          <a:xfrm>
            <a:off x="4445584" y="2784793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EF84572-A705-FC2B-5B5B-7E9E89841B15}"/>
              </a:ext>
            </a:extLst>
          </p:cNvPr>
          <p:cNvSpPr/>
          <p:nvPr/>
        </p:nvSpPr>
        <p:spPr>
          <a:xfrm>
            <a:off x="3983722" y="2594927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737C322-9A24-A6F9-FB96-6D9C1CD41A5E}"/>
              </a:ext>
            </a:extLst>
          </p:cNvPr>
          <p:cNvSpPr/>
          <p:nvPr/>
        </p:nvSpPr>
        <p:spPr>
          <a:xfrm>
            <a:off x="2971995" y="3143644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ED46C42-D048-BFDE-3194-4387D78F5102}"/>
              </a:ext>
            </a:extLst>
          </p:cNvPr>
          <p:cNvSpPr/>
          <p:nvPr/>
        </p:nvSpPr>
        <p:spPr>
          <a:xfrm>
            <a:off x="4809537" y="2564446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F9E20A3-35D7-844E-B59A-732CA9ABDC5E}"/>
              </a:ext>
            </a:extLst>
          </p:cNvPr>
          <p:cNvSpPr/>
          <p:nvPr/>
        </p:nvSpPr>
        <p:spPr>
          <a:xfrm>
            <a:off x="4430919" y="2541587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B2E13A5-8A12-A730-1DBA-C65E4C3466FF}"/>
              </a:ext>
            </a:extLst>
          </p:cNvPr>
          <p:cNvSpPr/>
          <p:nvPr/>
        </p:nvSpPr>
        <p:spPr>
          <a:xfrm>
            <a:off x="3456268" y="2757338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7349BD5-9E6C-C037-6934-17BA2DD309CA}"/>
              </a:ext>
            </a:extLst>
          </p:cNvPr>
          <p:cNvSpPr/>
          <p:nvPr/>
        </p:nvSpPr>
        <p:spPr>
          <a:xfrm>
            <a:off x="3628405" y="3044211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5BB29D3-25F9-7DF2-0C2D-49D9E5F051F4}"/>
              </a:ext>
            </a:extLst>
          </p:cNvPr>
          <p:cNvSpPr/>
          <p:nvPr/>
        </p:nvSpPr>
        <p:spPr>
          <a:xfrm>
            <a:off x="3899717" y="2943780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CFBDABF-F735-C0D3-457A-7C872288EB4D}"/>
              </a:ext>
            </a:extLst>
          </p:cNvPr>
          <p:cNvSpPr/>
          <p:nvPr/>
        </p:nvSpPr>
        <p:spPr>
          <a:xfrm>
            <a:off x="2570518" y="3414714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9DA9F80-1246-2247-4D1F-A0AEB9B2713A}"/>
              </a:ext>
            </a:extLst>
          </p:cNvPr>
          <p:cNvSpPr/>
          <p:nvPr/>
        </p:nvSpPr>
        <p:spPr>
          <a:xfrm>
            <a:off x="1756358" y="3329822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7E6C2B8-B2C5-9919-780F-0773968D6003}"/>
              </a:ext>
            </a:extLst>
          </p:cNvPr>
          <p:cNvSpPr/>
          <p:nvPr/>
        </p:nvSpPr>
        <p:spPr>
          <a:xfrm>
            <a:off x="3983721" y="2231705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9808835-76E9-B133-D810-35EAC2FF5D2D}"/>
              </a:ext>
            </a:extLst>
          </p:cNvPr>
          <p:cNvSpPr/>
          <p:nvPr/>
        </p:nvSpPr>
        <p:spPr>
          <a:xfrm>
            <a:off x="4308608" y="2429944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5F1954A-F4B4-1DDA-0640-09A1989A36C1}"/>
              </a:ext>
            </a:extLst>
          </p:cNvPr>
          <p:cNvSpPr/>
          <p:nvPr/>
        </p:nvSpPr>
        <p:spPr>
          <a:xfrm>
            <a:off x="2272939" y="3015271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E90121B-3006-77A8-37BC-366579B3D245}"/>
              </a:ext>
            </a:extLst>
          </p:cNvPr>
          <p:cNvSpPr/>
          <p:nvPr/>
        </p:nvSpPr>
        <p:spPr>
          <a:xfrm>
            <a:off x="3656097" y="2376489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A98F0B1-728A-3B54-CB90-028B74000A5C}"/>
              </a:ext>
            </a:extLst>
          </p:cNvPr>
          <p:cNvSpPr/>
          <p:nvPr/>
        </p:nvSpPr>
        <p:spPr>
          <a:xfrm>
            <a:off x="4468443" y="2233210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1A540-EDF8-4BAD-D866-D8310779FD57}"/>
              </a:ext>
            </a:extLst>
          </p:cNvPr>
          <p:cNvSpPr/>
          <p:nvPr/>
        </p:nvSpPr>
        <p:spPr>
          <a:xfrm>
            <a:off x="4610636" y="2749314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29F7A0B-DDD5-BA6D-9708-9691742280CF}"/>
              </a:ext>
            </a:extLst>
          </p:cNvPr>
          <p:cNvSpPr/>
          <p:nvPr/>
        </p:nvSpPr>
        <p:spPr>
          <a:xfrm>
            <a:off x="3456268" y="2757338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8847D9D-D259-B2D4-5375-8F4FB8FCDB15}"/>
              </a:ext>
            </a:extLst>
          </p:cNvPr>
          <p:cNvSpPr/>
          <p:nvPr/>
        </p:nvSpPr>
        <p:spPr>
          <a:xfrm>
            <a:off x="3301304" y="2955456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C7C0A35-9950-2CEB-2EE6-818B216BE88B}"/>
              </a:ext>
            </a:extLst>
          </p:cNvPr>
          <p:cNvSpPr/>
          <p:nvPr/>
        </p:nvSpPr>
        <p:spPr>
          <a:xfrm>
            <a:off x="2541868" y="3260256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837F6A5-9A40-F785-7C82-934755630035}"/>
              </a:ext>
            </a:extLst>
          </p:cNvPr>
          <p:cNvSpPr/>
          <p:nvPr/>
        </p:nvSpPr>
        <p:spPr>
          <a:xfrm>
            <a:off x="2848874" y="2955457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A9EC7CB-CD26-24A3-74F3-8F08B38E116B}"/>
              </a:ext>
            </a:extLst>
          </p:cNvPr>
          <p:cNvSpPr/>
          <p:nvPr/>
        </p:nvSpPr>
        <p:spPr>
          <a:xfrm>
            <a:off x="4006582" y="2495868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7A951E6-48A8-CE51-90E5-386234CCF503}"/>
              </a:ext>
            </a:extLst>
          </p:cNvPr>
          <p:cNvSpPr/>
          <p:nvPr/>
        </p:nvSpPr>
        <p:spPr>
          <a:xfrm>
            <a:off x="4218268" y="2330770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D918036-7649-1149-B40E-BED9611A8693}"/>
              </a:ext>
            </a:extLst>
          </p:cNvPr>
          <p:cNvSpPr/>
          <p:nvPr/>
        </p:nvSpPr>
        <p:spPr>
          <a:xfrm>
            <a:off x="1923456" y="3342260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D5BE1BF-3AC1-AA05-A514-290242233D4E}"/>
              </a:ext>
            </a:extLst>
          </p:cNvPr>
          <p:cNvSpPr/>
          <p:nvPr/>
        </p:nvSpPr>
        <p:spPr>
          <a:xfrm>
            <a:off x="4716149" y="3060990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42DD80E-AF51-62CD-3824-2651CE106C37}"/>
              </a:ext>
            </a:extLst>
          </p:cNvPr>
          <p:cNvSpPr/>
          <p:nvPr/>
        </p:nvSpPr>
        <p:spPr>
          <a:xfrm>
            <a:off x="4564917" y="2463796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3EA6508-6E00-A107-8C37-B2E97AD2A1BF}"/>
              </a:ext>
            </a:extLst>
          </p:cNvPr>
          <p:cNvSpPr/>
          <p:nvPr/>
        </p:nvSpPr>
        <p:spPr>
          <a:xfrm>
            <a:off x="2459104" y="2911327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01B37B4-EAE9-3F7F-A67D-0B4EA51F6392}"/>
              </a:ext>
            </a:extLst>
          </p:cNvPr>
          <p:cNvSpPr/>
          <p:nvPr/>
        </p:nvSpPr>
        <p:spPr>
          <a:xfrm>
            <a:off x="2152457" y="2807395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FE90E01-4CBF-4BCA-72EA-8822856D157B}"/>
              </a:ext>
            </a:extLst>
          </p:cNvPr>
          <p:cNvSpPr/>
          <p:nvPr/>
        </p:nvSpPr>
        <p:spPr>
          <a:xfrm>
            <a:off x="3456268" y="2757338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276D26C-8245-3161-A9DB-80814A3FF073}"/>
              </a:ext>
            </a:extLst>
          </p:cNvPr>
          <p:cNvSpPr/>
          <p:nvPr/>
        </p:nvSpPr>
        <p:spPr>
          <a:xfrm>
            <a:off x="3960863" y="2734478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39713EF-4695-A878-FF39-9138C13D9C79}"/>
              </a:ext>
            </a:extLst>
          </p:cNvPr>
          <p:cNvSpPr/>
          <p:nvPr/>
        </p:nvSpPr>
        <p:spPr>
          <a:xfrm>
            <a:off x="2364672" y="3365120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B428FD9-D1C7-952B-D1B2-315D1E44EBF4}"/>
              </a:ext>
            </a:extLst>
          </p:cNvPr>
          <p:cNvSpPr/>
          <p:nvPr/>
        </p:nvSpPr>
        <p:spPr>
          <a:xfrm>
            <a:off x="4172549" y="2926810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2323A3BE-D15B-1B31-EEE4-76171CD72A5A}"/>
              </a:ext>
            </a:extLst>
          </p:cNvPr>
          <p:cNvSpPr/>
          <p:nvPr/>
        </p:nvSpPr>
        <p:spPr>
          <a:xfrm>
            <a:off x="4308609" y="2703595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51E1C27-4D08-6D1D-F72B-FF9A1BB22C1E}"/>
              </a:ext>
            </a:extLst>
          </p:cNvPr>
          <p:cNvSpPr/>
          <p:nvPr/>
        </p:nvSpPr>
        <p:spPr>
          <a:xfrm>
            <a:off x="2256955" y="3237397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20C41ED-9465-DB03-9F90-0F88BAE6F619}"/>
              </a:ext>
            </a:extLst>
          </p:cNvPr>
          <p:cNvSpPr/>
          <p:nvPr/>
        </p:nvSpPr>
        <p:spPr>
          <a:xfrm>
            <a:off x="2542969" y="3069617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8678E9D-6199-300B-8C71-566EEBF057A7}"/>
              </a:ext>
            </a:extLst>
          </p:cNvPr>
          <p:cNvSpPr/>
          <p:nvPr/>
        </p:nvSpPr>
        <p:spPr>
          <a:xfrm>
            <a:off x="2093125" y="3169286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7A34718-A097-E7E3-B050-D70FF0DBCC25}"/>
              </a:ext>
            </a:extLst>
          </p:cNvPr>
          <p:cNvSpPr/>
          <p:nvPr/>
        </p:nvSpPr>
        <p:spPr>
          <a:xfrm>
            <a:off x="2208275" y="3584685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39DA763-39C6-E104-3AB9-2C1A2D570E24}"/>
              </a:ext>
            </a:extLst>
          </p:cNvPr>
          <p:cNvSpPr/>
          <p:nvPr/>
        </p:nvSpPr>
        <p:spPr>
          <a:xfrm>
            <a:off x="3853436" y="2490284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BC5130D-2B74-A2D6-D757-A9BF887EDCD3}"/>
              </a:ext>
            </a:extLst>
          </p:cNvPr>
          <p:cNvSpPr/>
          <p:nvPr/>
        </p:nvSpPr>
        <p:spPr>
          <a:xfrm>
            <a:off x="3748463" y="2836831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5670472-0688-5CE6-5D26-F74F3817C583}"/>
              </a:ext>
            </a:extLst>
          </p:cNvPr>
          <p:cNvSpPr/>
          <p:nvPr/>
        </p:nvSpPr>
        <p:spPr>
          <a:xfrm>
            <a:off x="3456268" y="2757338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2992EF0-25C2-4EBA-49E1-1D25BE0D407E}"/>
              </a:ext>
            </a:extLst>
          </p:cNvPr>
          <p:cNvSpPr/>
          <p:nvPr/>
        </p:nvSpPr>
        <p:spPr>
          <a:xfrm>
            <a:off x="4360691" y="3015271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A2226EE-4B0A-6A6D-C6DE-953212C8D631}"/>
              </a:ext>
            </a:extLst>
          </p:cNvPr>
          <p:cNvSpPr/>
          <p:nvPr/>
        </p:nvSpPr>
        <p:spPr>
          <a:xfrm>
            <a:off x="3585808" y="2624220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A3974D0-0853-9988-5884-D0F4FCB6569A}"/>
              </a:ext>
            </a:extLst>
          </p:cNvPr>
          <p:cNvSpPr/>
          <p:nvPr/>
        </p:nvSpPr>
        <p:spPr>
          <a:xfrm>
            <a:off x="3783754" y="2703596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FC530DE9-0F78-26D4-FF26-C674488105AE}"/>
              </a:ext>
            </a:extLst>
          </p:cNvPr>
          <p:cNvSpPr/>
          <p:nvPr/>
        </p:nvSpPr>
        <p:spPr>
          <a:xfrm>
            <a:off x="3068734" y="2889112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0F15445-260E-BE7E-6051-B8A13A987DDE}"/>
              </a:ext>
            </a:extLst>
          </p:cNvPr>
          <p:cNvSpPr/>
          <p:nvPr/>
        </p:nvSpPr>
        <p:spPr>
          <a:xfrm>
            <a:off x="2093125" y="3523742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CD67DFFB-A315-DA6A-3020-8C62D1DBADCF}"/>
              </a:ext>
            </a:extLst>
          </p:cNvPr>
          <p:cNvSpPr/>
          <p:nvPr/>
        </p:nvSpPr>
        <p:spPr>
          <a:xfrm>
            <a:off x="4149689" y="2647079"/>
            <a:ext cx="91440" cy="91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2023536-A42B-4536-6B4B-844DFEE2433A}"/>
              </a:ext>
            </a:extLst>
          </p:cNvPr>
          <p:cNvCxnSpPr/>
          <p:nvPr/>
        </p:nvCxnSpPr>
        <p:spPr>
          <a:xfrm>
            <a:off x="7001450" y="4504369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9A2548D-9A11-3940-94B3-36E21B3A45EA}"/>
              </a:ext>
            </a:extLst>
          </p:cNvPr>
          <p:cNvCxnSpPr>
            <a:cxnSpLocks/>
          </p:cNvCxnSpPr>
          <p:nvPr/>
        </p:nvCxnSpPr>
        <p:spPr>
          <a:xfrm flipV="1">
            <a:off x="7133067" y="1366315"/>
            <a:ext cx="0" cy="3290454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D393424A-201B-56C8-E6A8-C0AB98B58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350" y="4767028"/>
            <a:ext cx="431800" cy="2921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B82AB939-63EE-FC29-0079-106DEABB4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626" y="2794488"/>
            <a:ext cx="419100" cy="27940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0A867FBD-510D-D25B-E7C1-AC8B3462EB11}"/>
              </a:ext>
            </a:extLst>
          </p:cNvPr>
          <p:cNvSpPr/>
          <p:nvPr/>
        </p:nvSpPr>
        <p:spPr>
          <a:xfrm>
            <a:off x="8277176" y="3603982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77EE722-B7EC-3E2A-B032-3B9E3A50EBF3}"/>
              </a:ext>
            </a:extLst>
          </p:cNvPr>
          <p:cNvSpPr/>
          <p:nvPr/>
        </p:nvSpPr>
        <p:spPr>
          <a:xfrm>
            <a:off x="7899209" y="3023898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125B6BB-7001-F6F3-6146-75BAAE4B0028}"/>
              </a:ext>
            </a:extLst>
          </p:cNvPr>
          <p:cNvSpPr/>
          <p:nvPr/>
        </p:nvSpPr>
        <p:spPr>
          <a:xfrm>
            <a:off x="7801743" y="3546601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riangle 64">
            <a:extLst>
              <a:ext uri="{FF2B5EF4-FFF2-40B4-BE49-F238E27FC236}">
                <a16:creationId xmlns:a16="http://schemas.microsoft.com/office/drawing/2014/main" id="{203CDC65-805D-4B3F-526E-C8EF56EC80BB}"/>
              </a:ext>
            </a:extLst>
          </p:cNvPr>
          <p:cNvSpPr/>
          <p:nvPr/>
        </p:nvSpPr>
        <p:spPr>
          <a:xfrm>
            <a:off x="10398478" y="2784793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riangle 65">
            <a:extLst>
              <a:ext uri="{FF2B5EF4-FFF2-40B4-BE49-F238E27FC236}">
                <a16:creationId xmlns:a16="http://schemas.microsoft.com/office/drawing/2014/main" id="{268A4484-32AB-0694-BBE1-755F3AA0B813}"/>
              </a:ext>
            </a:extLst>
          </p:cNvPr>
          <p:cNvSpPr/>
          <p:nvPr/>
        </p:nvSpPr>
        <p:spPr>
          <a:xfrm>
            <a:off x="9936616" y="2594927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1207FB9-A161-86E0-E8E7-8472CDE86B95}"/>
              </a:ext>
            </a:extLst>
          </p:cNvPr>
          <p:cNvSpPr/>
          <p:nvPr/>
        </p:nvSpPr>
        <p:spPr>
          <a:xfrm>
            <a:off x="8924889" y="3143644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riangle 67">
            <a:extLst>
              <a:ext uri="{FF2B5EF4-FFF2-40B4-BE49-F238E27FC236}">
                <a16:creationId xmlns:a16="http://schemas.microsoft.com/office/drawing/2014/main" id="{CD8A796E-2EC5-03B5-E111-0AB451364B38}"/>
              </a:ext>
            </a:extLst>
          </p:cNvPr>
          <p:cNvSpPr/>
          <p:nvPr/>
        </p:nvSpPr>
        <p:spPr>
          <a:xfrm>
            <a:off x="10762431" y="2564446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riangle 68">
            <a:extLst>
              <a:ext uri="{FF2B5EF4-FFF2-40B4-BE49-F238E27FC236}">
                <a16:creationId xmlns:a16="http://schemas.microsoft.com/office/drawing/2014/main" id="{AE378346-C9CE-2B37-28F4-492CE446D3E5}"/>
              </a:ext>
            </a:extLst>
          </p:cNvPr>
          <p:cNvSpPr/>
          <p:nvPr/>
        </p:nvSpPr>
        <p:spPr>
          <a:xfrm>
            <a:off x="10383813" y="2541587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riangle 69">
            <a:extLst>
              <a:ext uri="{FF2B5EF4-FFF2-40B4-BE49-F238E27FC236}">
                <a16:creationId xmlns:a16="http://schemas.microsoft.com/office/drawing/2014/main" id="{EE22EA50-1ED2-E8F3-F49D-881D990496F6}"/>
              </a:ext>
            </a:extLst>
          </p:cNvPr>
          <p:cNvSpPr/>
          <p:nvPr/>
        </p:nvSpPr>
        <p:spPr>
          <a:xfrm>
            <a:off x="9409162" y="2757338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riangle 70">
            <a:extLst>
              <a:ext uri="{FF2B5EF4-FFF2-40B4-BE49-F238E27FC236}">
                <a16:creationId xmlns:a16="http://schemas.microsoft.com/office/drawing/2014/main" id="{2DF7324A-C6D1-8861-C5E7-9A80A1299686}"/>
              </a:ext>
            </a:extLst>
          </p:cNvPr>
          <p:cNvSpPr/>
          <p:nvPr/>
        </p:nvSpPr>
        <p:spPr>
          <a:xfrm>
            <a:off x="9581299" y="3044211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riangle 71">
            <a:extLst>
              <a:ext uri="{FF2B5EF4-FFF2-40B4-BE49-F238E27FC236}">
                <a16:creationId xmlns:a16="http://schemas.microsoft.com/office/drawing/2014/main" id="{C6135B1A-FE91-F8BE-DF48-93CF1555D62E}"/>
              </a:ext>
            </a:extLst>
          </p:cNvPr>
          <p:cNvSpPr/>
          <p:nvPr/>
        </p:nvSpPr>
        <p:spPr>
          <a:xfrm>
            <a:off x="9852611" y="2943780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4925E88-EBD0-70DB-6D6D-2FA5325500A7}"/>
              </a:ext>
            </a:extLst>
          </p:cNvPr>
          <p:cNvSpPr/>
          <p:nvPr/>
        </p:nvSpPr>
        <p:spPr>
          <a:xfrm>
            <a:off x="8523412" y="3414714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C76A760-8817-996C-6986-FDF855ED2123}"/>
              </a:ext>
            </a:extLst>
          </p:cNvPr>
          <p:cNvSpPr/>
          <p:nvPr/>
        </p:nvSpPr>
        <p:spPr>
          <a:xfrm>
            <a:off x="7709252" y="3329822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riangle 74">
            <a:extLst>
              <a:ext uri="{FF2B5EF4-FFF2-40B4-BE49-F238E27FC236}">
                <a16:creationId xmlns:a16="http://schemas.microsoft.com/office/drawing/2014/main" id="{E56E7B18-BF6C-CB17-0249-4CC4DB07987B}"/>
              </a:ext>
            </a:extLst>
          </p:cNvPr>
          <p:cNvSpPr/>
          <p:nvPr/>
        </p:nvSpPr>
        <p:spPr>
          <a:xfrm>
            <a:off x="9936615" y="2231705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riangle 75">
            <a:extLst>
              <a:ext uri="{FF2B5EF4-FFF2-40B4-BE49-F238E27FC236}">
                <a16:creationId xmlns:a16="http://schemas.microsoft.com/office/drawing/2014/main" id="{F3BEE5B8-B491-899E-60E5-F727C26FDEF2}"/>
              </a:ext>
            </a:extLst>
          </p:cNvPr>
          <p:cNvSpPr/>
          <p:nvPr/>
        </p:nvSpPr>
        <p:spPr>
          <a:xfrm>
            <a:off x="10261502" y="2429944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1C3D829-FC5D-F144-584D-4CBE8E464240}"/>
              </a:ext>
            </a:extLst>
          </p:cNvPr>
          <p:cNvSpPr/>
          <p:nvPr/>
        </p:nvSpPr>
        <p:spPr>
          <a:xfrm>
            <a:off x="8225833" y="3015271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riangle 77">
            <a:extLst>
              <a:ext uri="{FF2B5EF4-FFF2-40B4-BE49-F238E27FC236}">
                <a16:creationId xmlns:a16="http://schemas.microsoft.com/office/drawing/2014/main" id="{2249E94C-5B38-D900-ED5B-1C8A1D27797B}"/>
              </a:ext>
            </a:extLst>
          </p:cNvPr>
          <p:cNvSpPr/>
          <p:nvPr/>
        </p:nvSpPr>
        <p:spPr>
          <a:xfrm>
            <a:off x="9608991" y="2376489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riangle 78">
            <a:extLst>
              <a:ext uri="{FF2B5EF4-FFF2-40B4-BE49-F238E27FC236}">
                <a16:creationId xmlns:a16="http://schemas.microsoft.com/office/drawing/2014/main" id="{E1A105F3-F36B-B6F0-75D6-5FE05DC2B50A}"/>
              </a:ext>
            </a:extLst>
          </p:cNvPr>
          <p:cNvSpPr/>
          <p:nvPr/>
        </p:nvSpPr>
        <p:spPr>
          <a:xfrm>
            <a:off x="10421337" y="2233210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riangle 79">
            <a:extLst>
              <a:ext uri="{FF2B5EF4-FFF2-40B4-BE49-F238E27FC236}">
                <a16:creationId xmlns:a16="http://schemas.microsoft.com/office/drawing/2014/main" id="{C0EFDF36-5B1C-D5CF-0688-BDA5FDF3AEC1}"/>
              </a:ext>
            </a:extLst>
          </p:cNvPr>
          <p:cNvSpPr/>
          <p:nvPr/>
        </p:nvSpPr>
        <p:spPr>
          <a:xfrm>
            <a:off x="10563530" y="2749314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riangle 80">
            <a:extLst>
              <a:ext uri="{FF2B5EF4-FFF2-40B4-BE49-F238E27FC236}">
                <a16:creationId xmlns:a16="http://schemas.microsoft.com/office/drawing/2014/main" id="{D99E1872-008B-8A64-D3F0-6AD1837D65C2}"/>
              </a:ext>
            </a:extLst>
          </p:cNvPr>
          <p:cNvSpPr/>
          <p:nvPr/>
        </p:nvSpPr>
        <p:spPr>
          <a:xfrm>
            <a:off x="9409162" y="2757338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riangle 81">
            <a:extLst>
              <a:ext uri="{FF2B5EF4-FFF2-40B4-BE49-F238E27FC236}">
                <a16:creationId xmlns:a16="http://schemas.microsoft.com/office/drawing/2014/main" id="{6801DFB4-E6EB-020F-A4E7-FF1E75236B6C}"/>
              </a:ext>
            </a:extLst>
          </p:cNvPr>
          <p:cNvSpPr/>
          <p:nvPr/>
        </p:nvSpPr>
        <p:spPr>
          <a:xfrm>
            <a:off x="9254198" y="2955456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E525DD4-ACB0-8A09-A42D-A6B62C5FED81}"/>
              </a:ext>
            </a:extLst>
          </p:cNvPr>
          <p:cNvSpPr/>
          <p:nvPr/>
        </p:nvSpPr>
        <p:spPr>
          <a:xfrm>
            <a:off x="8494762" y="3260256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7010751-125C-5021-E05D-B8F76663B332}"/>
              </a:ext>
            </a:extLst>
          </p:cNvPr>
          <p:cNvSpPr/>
          <p:nvPr/>
        </p:nvSpPr>
        <p:spPr>
          <a:xfrm>
            <a:off x="8801768" y="2955457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riangle 84">
            <a:extLst>
              <a:ext uri="{FF2B5EF4-FFF2-40B4-BE49-F238E27FC236}">
                <a16:creationId xmlns:a16="http://schemas.microsoft.com/office/drawing/2014/main" id="{40AADBAF-E49D-EFD5-D052-2D06FE63A3FC}"/>
              </a:ext>
            </a:extLst>
          </p:cNvPr>
          <p:cNvSpPr/>
          <p:nvPr/>
        </p:nvSpPr>
        <p:spPr>
          <a:xfrm>
            <a:off x="9959476" y="2495868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riangle 85">
            <a:extLst>
              <a:ext uri="{FF2B5EF4-FFF2-40B4-BE49-F238E27FC236}">
                <a16:creationId xmlns:a16="http://schemas.microsoft.com/office/drawing/2014/main" id="{56D2DD34-42D3-5599-25D5-F7616E4A6E50}"/>
              </a:ext>
            </a:extLst>
          </p:cNvPr>
          <p:cNvSpPr/>
          <p:nvPr/>
        </p:nvSpPr>
        <p:spPr>
          <a:xfrm>
            <a:off x="10171162" y="2330770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02DC574-5F8F-CFEC-3CC7-0F42A6BD7CD1}"/>
              </a:ext>
            </a:extLst>
          </p:cNvPr>
          <p:cNvSpPr/>
          <p:nvPr/>
        </p:nvSpPr>
        <p:spPr>
          <a:xfrm>
            <a:off x="7876350" y="3342260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riangle 87">
            <a:extLst>
              <a:ext uri="{FF2B5EF4-FFF2-40B4-BE49-F238E27FC236}">
                <a16:creationId xmlns:a16="http://schemas.microsoft.com/office/drawing/2014/main" id="{47F5375D-73F2-1AB8-0802-C4C84702CCE0}"/>
              </a:ext>
            </a:extLst>
          </p:cNvPr>
          <p:cNvSpPr/>
          <p:nvPr/>
        </p:nvSpPr>
        <p:spPr>
          <a:xfrm>
            <a:off x="10669043" y="3060990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riangle 88">
            <a:extLst>
              <a:ext uri="{FF2B5EF4-FFF2-40B4-BE49-F238E27FC236}">
                <a16:creationId xmlns:a16="http://schemas.microsoft.com/office/drawing/2014/main" id="{DCD4870F-3302-7F02-7BAD-8CF0F841021F}"/>
              </a:ext>
            </a:extLst>
          </p:cNvPr>
          <p:cNvSpPr/>
          <p:nvPr/>
        </p:nvSpPr>
        <p:spPr>
          <a:xfrm>
            <a:off x="10517811" y="2463796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FB4B843-CC92-80DD-A364-C9918714DE72}"/>
              </a:ext>
            </a:extLst>
          </p:cNvPr>
          <p:cNvSpPr/>
          <p:nvPr/>
        </p:nvSpPr>
        <p:spPr>
          <a:xfrm>
            <a:off x="8411998" y="2911327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2C779B5A-68CF-1C6B-F3A1-22EADCD5037C}"/>
              </a:ext>
            </a:extLst>
          </p:cNvPr>
          <p:cNvSpPr/>
          <p:nvPr/>
        </p:nvSpPr>
        <p:spPr>
          <a:xfrm>
            <a:off x="8105351" y="2807395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riangle 91">
            <a:extLst>
              <a:ext uri="{FF2B5EF4-FFF2-40B4-BE49-F238E27FC236}">
                <a16:creationId xmlns:a16="http://schemas.microsoft.com/office/drawing/2014/main" id="{C0B1F067-137C-2960-46E5-4AAD3C0417D6}"/>
              </a:ext>
            </a:extLst>
          </p:cNvPr>
          <p:cNvSpPr/>
          <p:nvPr/>
        </p:nvSpPr>
        <p:spPr>
          <a:xfrm>
            <a:off x="9409162" y="2757338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riangle 92">
            <a:extLst>
              <a:ext uri="{FF2B5EF4-FFF2-40B4-BE49-F238E27FC236}">
                <a16:creationId xmlns:a16="http://schemas.microsoft.com/office/drawing/2014/main" id="{1073D116-CE51-3638-579D-AEBB335DB55F}"/>
              </a:ext>
            </a:extLst>
          </p:cNvPr>
          <p:cNvSpPr/>
          <p:nvPr/>
        </p:nvSpPr>
        <p:spPr>
          <a:xfrm>
            <a:off x="9913757" y="2734478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C268CA7-9BCF-48E1-E1DF-E271DE3139EB}"/>
              </a:ext>
            </a:extLst>
          </p:cNvPr>
          <p:cNvSpPr/>
          <p:nvPr/>
        </p:nvSpPr>
        <p:spPr>
          <a:xfrm>
            <a:off x="8317566" y="3365120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riangle 94">
            <a:extLst>
              <a:ext uri="{FF2B5EF4-FFF2-40B4-BE49-F238E27FC236}">
                <a16:creationId xmlns:a16="http://schemas.microsoft.com/office/drawing/2014/main" id="{BFFDB249-79E1-6B62-918C-7BC167575ABB}"/>
              </a:ext>
            </a:extLst>
          </p:cNvPr>
          <p:cNvSpPr/>
          <p:nvPr/>
        </p:nvSpPr>
        <p:spPr>
          <a:xfrm>
            <a:off x="10125443" y="2926810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riangle 95">
            <a:extLst>
              <a:ext uri="{FF2B5EF4-FFF2-40B4-BE49-F238E27FC236}">
                <a16:creationId xmlns:a16="http://schemas.microsoft.com/office/drawing/2014/main" id="{51877244-9263-85E6-81F7-39403BDC356D}"/>
              </a:ext>
            </a:extLst>
          </p:cNvPr>
          <p:cNvSpPr/>
          <p:nvPr/>
        </p:nvSpPr>
        <p:spPr>
          <a:xfrm>
            <a:off x="10261503" y="2703595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50C6246C-93DA-F41E-58DE-4BE84B9240FE}"/>
              </a:ext>
            </a:extLst>
          </p:cNvPr>
          <p:cNvSpPr/>
          <p:nvPr/>
        </p:nvSpPr>
        <p:spPr>
          <a:xfrm>
            <a:off x="8209849" y="3237397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619471BA-EACD-2BA1-F3BC-9FC15AE7C966}"/>
              </a:ext>
            </a:extLst>
          </p:cNvPr>
          <p:cNvSpPr/>
          <p:nvPr/>
        </p:nvSpPr>
        <p:spPr>
          <a:xfrm>
            <a:off x="8495863" y="3069617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3F913C37-662B-F0FA-E75F-1EEF2D8E3970}"/>
              </a:ext>
            </a:extLst>
          </p:cNvPr>
          <p:cNvSpPr/>
          <p:nvPr/>
        </p:nvSpPr>
        <p:spPr>
          <a:xfrm>
            <a:off x="8046019" y="3169286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EA3B9CA5-A25D-CE34-E455-D9B21134FE79}"/>
              </a:ext>
            </a:extLst>
          </p:cNvPr>
          <p:cNvSpPr/>
          <p:nvPr/>
        </p:nvSpPr>
        <p:spPr>
          <a:xfrm>
            <a:off x="8161169" y="3584685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riangle 100">
            <a:extLst>
              <a:ext uri="{FF2B5EF4-FFF2-40B4-BE49-F238E27FC236}">
                <a16:creationId xmlns:a16="http://schemas.microsoft.com/office/drawing/2014/main" id="{DCCC50FF-747A-E616-15C0-6A9A36F54A4E}"/>
              </a:ext>
            </a:extLst>
          </p:cNvPr>
          <p:cNvSpPr/>
          <p:nvPr/>
        </p:nvSpPr>
        <p:spPr>
          <a:xfrm>
            <a:off x="9806330" y="2490284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riangle 101">
            <a:extLst>
              <a:ext uri="{FF2B5EF4-FFF2-40B4-BE49-F238E27FC236}">
                <a16:creationId xmlns:a16="http://schemas.microsoft.com/office/drawing/2014/main" id="{07C6886C-80D3-3769-8B25-D4A9CB08692D}"/>
              </a:ext>
            </a:extLst>
          </p:cNvPr>
          <p:cNvSpPr/>
          <p:nvPr/>
        </p:nvSpPr>
        <p:spPr>
          <a:xfrm>
            <a:off x="9701357" y="2836831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riangle 102">
            <a:extLst>
              <a:ext uri="{FF2B5EF4-FFF2-40B4-BE49-F238E27FC236}">
                <a16:creationId xmlns:a16="http://schemas.microsoft.com/office/drawing/2014/main" id="{35B16E90-E640-76C0-A4C7-884B5D107CA6}"/>
              </a:ext>
            </a:extLst>
          </p:cNvPr>
          <p:cNvSpPr/>
          <p:nvPr/>
        </p:nvSpPr>
        <p:spPr>
          <a:xfrm>
            <a:off x="9409162" y="2757338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riangle 103">
            <a:extLst>
              <a:ext uri="{FF2B5EF4-FFF2-40B4-BE49-F238E27FC236}">
                <a16:creationId xmlns:a16="http://schemas.microsoft.com/office/drawing/2014/main" id="{61AA2CB0-0A76-D8CA-EEFB-B373E0E6159E}"/>
              </a:ext>
            </a:extLst>
          </p:cNvPr>
          <p:cNvSpPr/>
          <p:nvPr/>
        </p:nvSpPr>
        <p:spPr>
          <a:xfrm>
            <a:off x="10313585" y="3015271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riangle 104">
            <a:extLst>
              <a:ext uri="{FF2B5EF4-FFF2-40B4-BE49-F238E27FC236}">
                <a16:creationId xmlns:a16="http://schemas.microsoft.com/office/drawing/2014/main" id="{787E271A-6F5B-A438-D8B8-FA48A5E5F2B4}"/>
              </a:ext>
            </a:extLst>
          </p:cNvPr>
          <p:cNvSpPr/>
          <p:nvPr/>
        </p:nvSpPr>
        <p:spPr>
          <a:xfrm>
            <a:off x="9538702" y="2624220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riangle 105">
            <a:extLst>
              <a:ext uri="{FF2B5EF4-FFF2-40B4-BE49-F238E27FC236}">
                <a16:creationId xmlns:a16="http://schemas.microsoft.com/office/drawing/2014/main" id="{385258BC-97A1-2A04-0C6E-D4C753454F26}"/>
              </a:ext>
            </a:extLst>
          </p:cNvPr>
          <p:cNvSpPr/>
          <p:nvPr/>
        </p:nvSpPr>
        <p:spPr>
          <a:xfrm>
            <a:off x="9736648" y="2703596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8455CA8-9E31-C174-F481-CCA94B578053}"/>
              </a:ext>
            </a:extLst>
          </p:cNvPr>
          <p:cNvSpPr/>
          <p:nvPr/>
        </p:nvSpPr>
        <p:spPr>
          <a:xfrm>
            <a:off x="9021628" y="2889112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1D47489-EB3C-2A14-F221-AB060446E5A2}"/>
              </a:ext>
            </a:extLst>
          </p:cNvPr>
          <p:cNvSpPr/>
          <p:nvPr/>
        </p:nvSpPr>
        <p:spPr>
          <a:xfrm>
            <a:off x="8046019" y="3523742"/>
            <a:ext cx="91440" cy="914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riangle 108">
            <a:extLst>
              <a:ext uri="{FF2B5EF4-FFF2-40B4-BE49-F238E27FC236}">
                <a16:creationId xmlns:a16="http://schemas.microsoft.com/office/drawing/2014/main" id="{643E4D81-F9FE-33DE-3FA9-4CFA015E0805}"/>
              </a:ext>
            </a:extLst>
          </p:cNvPr>
          <p:cNvSpPr/>
          <p:nvPr/>
        </p:nvSpPr>
        <p:spPr>
          <a:xfrm>
            <a:off x="10102583" y="2647079"/>
            <a:ext cx="91440" cy="91440"/>
          </a:xfrm>
          <a:prstGeom prst="triangle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ight Arrow 109">
            <a:extLst>
              <a:ext uri="{FF2B5EF4-FFF2-40B4-BE49-F238E27FC236}">
                <a16:creationId xmlns:a16="http://schemas.microsoft.com/office/drawing/2014/main" id="{18904C36-5AB7-D23F-0B93-62767FE55CE2}"/>
              </a:ext>
            </a:extLst>
          </p:cNvPr>
          <p:cNvSpPr/>
          <p:nvPr/>
        </p:nvSpPr>
        <p:spPr>
          <a:xfrm>
            <a:off x="5639883" y="2433414"/>
            <a:ext cx="585172" cy="9043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688AE3A-BA9F-B2BF-7020-EC46157AA798}"/>
              </a:ext>
            </a:extLst>
          </p:cNvPr>
          <p:cNvSpPr txBox="1"/>
          <p:nvPr/>
        </p:nvSpPr>
        <p:spPr>
          <a:xfrm>
            <a:off x="9510926" y="175626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Group B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AF57B9A-514E-CE61-ABB4-74CB1346A514}"/>
              </a:ext>
            </a:extLst>
          </p:cNvPr>
          <p:cNvSpPr txBox="1"/>
          <p:nvPr/>
        </p:nvSpPr>
        <p:spPr>
          <a:xfrm>
            <a:off x="7724183" y="3774500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Group A</a:t>
            </a:r>
          </a:p>
        </p:txBody>
      </p:sp>
    </p:spTree>
    <p:extLst>
      <p:ext uri="{BB962C8B-B14F-4D97-AF65-F5344CB8AC3E}">
        <p14:creationId xmlns:p14="http://schemas.microsoft.com/office/powerpoint/2010/main" val="6312600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3D3F7D-01AC-9C86-9F1F-42F093C53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631" y="1877549"/>
            <a:ext cx="3532831" cy="330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712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29C099-4C14-4213-1002-A18CDD8B11B8}"/>
              </a:ext>
            </a:extLst>
          </p:cNvPr>
          <p:cNvCxnSpPr/>
          <p:nvPr/>
        </p:nvCxnSpPr>
        <p:spPr>
          <a:xfrm>
            <a:off x="3036988" y="4577088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49854E-A708-0D48-3CDA-619F7B42BC02}"/>
              </a:ext>
            </a:extLst>
          </p:cNvPr>
          <p:cNvCxnSpPr>
            <a:cxnSpLocks/>
          </p:cNvCxnSpPr>
          <p:nvPr/>
        </p:nvCxnSpPr>
        <p:spPr>
          <a:xfrm flipV="1">
            <a:off x="3168605" y="1439034"/>
            <a:ext cx="0" cy="3290454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D289992-B190-D933-5227-B1B1098C0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888" y="4839747"/>
            <a:ext cx="431800" cy="2921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D31EE7D-4936-DB25-0E5A-D5917935F9CC}"/>
              </a:ext>
            </a:extLst>
          </p:cNvPr>
          <p:cNvSpPr/>
          <p:nvPr/>
        </p:nvSpPr>
        <p:spPr>
          <a:xfrm>
            <a:off x="5201069" y="363131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363EDCC-14F2-7D6F-89FF-43FB0A9AF75B}"/>
              </a:ext>
            </a:extLst>
          </p:cNvPr>
          <p:cNvSpPr/>
          <p:nvPr/>
        </p:nvSpPr>
        <p:spPr>
          <a:xfrm>
            <a:off x="3555692" y="370702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BAF8800-0389-507E-8D7B-CE8BAF0C8C77}"/>
              </a:ext>
            </a:extLst>
          </p:cNvPr>
          <p:cNvSpPr/>
          <p:nvPr/>
        </p:nvSpPr>
        <p:spPr>
          <a:xfrm>
            <a:off x="3596647" y="355462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C1CAC59-E7A7-B779-5CE5-86869E16FDD3}"/>
              </a:ext>
            </a:extLst>
          </p:cNvPr>
          <p:cNvSpPr/>
          <p:nvPr/>
        </p:nvSpPr>
        <p:spPr>
          <a:xfrm>
            <a:off x="6919414" y="296234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0D0CA16-C909-1271-532D-BBB052782605}"/>
              </a:ext>
            </a:extLst>
          </p:cNvPr>
          <p:cNvSpPr/>
          <p:nvPr/>
        </p:nvSpPr>
        <p:spPr>
          <a:xfrm>
            <a:off x="6221373" y="363131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F858DAA-0C76-3B33-D008-490B82535E20}"/>
              </a:ext>
            </a:extLst>
          </p:cNvPr>
          <p:cNvSpPr/>
          <p:nvPr/>
        </p:nvSpPr>
        <p:spPr>
          <a:xfrm>
            <a:off x="4834839" y="347277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BCF976A-22A3-58B8-B786-C4F829B9B8BF}"/>
              </a:ext>
            </a:extLst>
          </p:cNvPr>
          <p:cNvSpPr/>
          <p:nvPr/>
        </p:nvSpPr>
        <p:spPr>
          <a:xfrm>
            <a:off x="6873695" y="273627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8B847EB-75BA-B8B5-9091-1A5A80DE33DD}"/>
              </a:ext>
            </a:extLst>
          </p:cNvPr>
          <p:cNvSpPr/>
          <p:nvPr/>
        </p:nvSpPr>
        <p:spPr>
          <a:xfrm>
            <a:off x="5681556" y="35712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6EE35EA-E7E3-9AB1-349B-A759BE37C4E5}"/>
              </a:ext>
            </a:extLst>
          </p:cNvPr>
          <p:cNvSpPr/>
          <p:nvPr/>
        </p:nvSpPr>
        <p:spPr>
          <a:xfrm>
            <a:off x="6396605" y="330429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6FDCEE6-D24D-F0D8-B788-1908C1876B18}"/>
              </a:ext>
            </a:extLst>
          </p:cNvPr>
          <p:cNvSpPr/>
          <p:nvPr/>
        </p:nvSpPr>
        <p:spPr>
          <a:xfrm>
            <a:off x="5623653" y="375902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6F6664E-B83B-4F39-480D-71E03090F057}"/>
              </a:ext>
            </a:extLst>
          </p:cNvPr>
          <p:cNvSpPr/>
          <p:nvPr/>
        </p:nvSpPr>
        <p:spPr>
          <a:xfrm>
            <a:off x="6697910" y="316173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C906D42-D1A8-B0F8-4C82-4FCC0EA5800A}"/>
              </a:ext>
            </a:extLst>
          </p:cNvPr>
          <p:cNvSpPr/>
          <p:nvPr/>
        </p:nvSpPr>
        <p:spPr>
          <a:xfrm>
            <a:off x="4971684" y="343668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3F6F0BE-D1EC-0B1E-91B3-BB4BEE579999}"/>
              </a:ext>
            </a:extLst>
          </p:cNvPr>
          <p:cNvSpPr/>
          <p:nvPr/>
        </p:nvSpPr>
        <p:spPr>
          <a:xfrm>
            <a:off x="3540947" y="38435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1E75FF8-6372-938E-D4DB-C5337E406E09}"/>
              </a:ext>
            </a:extLst>
          </p:cNvPr>
          <p:cNvSpPr/>
          <p:nvPr/>
        </p:nvSpPr>
        <p:spPr>
          <a:xfrm>
            <a:off x="6896554" y="237806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6A8779B-1498-A51B-7229-F0D7C43E164A}"/>
              </a:ext>
            </a:extLst>
          </p:cNvPr>
          <p:cNvSpPr/>
          <p:nvPr/>
        </p:nvSpPr>
        <p:spPr>
          <a:xfrm>
            <a:off x="7121973" y="255269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934411F-5124-AC3D-6B17-53B7EE4F34AA}"/>
              </a:ext>
            </a:extLst>
          </p:cNvPr>
          <p:cNvSpPr/>
          <p:nvPr/>
        </p:nvSpPr>
        <p:spPr>
          <a:xfrm>
            <a:off x="6017602" y="348193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55CEAAC-D94C-E3FD-6E06-CD104CC79A4B}"/>
              </a:ext>
            </a:extLst>
          </p:cNvPr>
          <p:cNvSpPr/>
          <p:nvPr/>
        </p:nvSpPr>
        <p:spPr>
          <a:xfrm>
            <a:off x="3758260" y="35712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70F7D41-6326-71B9-A4D0-C4A10A651440}"/>
              </a:ext>
            </a:extLst>
          </p:cNvPr>
          <p:cNvSpPr/>
          <p:nvPr/>
        </p:nvSpPr>
        <p:spPr>
          <a:xfrm>
            <a:off x="6972476" y="24964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0E011B9-A6AB-D8AB-A6E8-F888E7E265EB}"/>
              </a:ext>
            </a:extLst>
          </p:cNvPr>
          <p:cNvSpPr/>
          <p:nvPr/>
        </p:nvSpPr>
        <p:spPr>
          <a:xfrm>
            <a:off x="6588296" y="298552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58EF2BF-8CEA-16A2-E0A2-4E428E81D0D8}"/>
              </a:ext>
            </a:extLst>
          </p:cNvPr>
          <p:cNvSpPr/>
          <p:nvPr/>
        </p:nvSpPr>
        <p:spPr>
          <a:xfrm>
            <a:off x="6145581" y="344604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F074AA0-E833-6B78-E541-032D9F882B16}"/>
              </a:ext>
            </a:extLst>
          </p:cNvPr>
          <p:cNvSpPr/>
          <p:nvPr/>
        </p:nvSpPr>
        <p:spPr>
          <a:xfrm>
            <a:off x="5757287" y="367757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185F3CA-BA28-F207-6A36-0AD7AC7297D1}"/>
              </a:ext>
            </a:extLst>
          </p:cNvPr>
          <p:cNvSpPr/>
          <p:nvPr/>
        </p:nvSpPr>
        <p:spPr>
          <a:xfrm>
            <a:off x="5514165" y="3827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4EB8408-17FF-33AC-9544-07117532B152}"/>
              </a:ext>
            </a:extLst>
          </p:cNvPr>
          <p:cNvSpPr/>
          <p:nvPr/>
        </p:nvSpPr>
        <p:spPr>
          <a:xfrm>
            <a:off x="4747025" y="356691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1D2653C-2709-AF3C-05E3-B08E9E617580}"/>
              </a:ext>
            </a:extLst>
          </p:cNvPr>
          <p:cNvSpPr/>
          <p:nvPr/>
        </p:nvSpPr>
        <p:spPr>
          <a:xfrm>
            <a:off x="5623942" y="340032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C0B5A7B-E764-FA29-8E22-6547F15ED361}"/>
              </a:ext>
            </a:extLst>
          </p:cNvPr>
          <p:cNvSpPr/>
          <p:nvPr/>
        </p:nvSpPr>
        <p:spPr>
          <a:xfrm>
            <a:off x="6824186" y="259841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5D60278-AEB5-A6F8-302B-CB8933101A70}"/>
              </a:ext>
            </a:extLst>
          </p:cNvPr>
          <p:cNvSpPr/>
          <p:nvPr/>
        </p:nvSpPr>
        <p:spPr>
          <a:xfrm>
            <a:off x="5276082" y="378188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7F89F72-0C2C-5202-D382-E640A29E43CF}"/>
              </a:ext>
            </a:extLst>
          </p:cNvPr>
          <p:cNvSpPr/>
          <p:nvPr/>
        </p:nvSpPr>
        <p:spPr>
          <a:xfrm>
            <a:off x="6747910" y="300838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AD34F35-5F1F-2218-F4D3-DA15D11FC915}"/>
              </a:ext>
            </a:extLst>
          </p:cNvPr>
          <p:cNvSpPr/>
          <p:nvPr/>
        </p:nvSpPr>
        <p:spPr>
          <a:xfrm>
            <a:off x="7018194" y="211130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CE5B400-C941-289A-D6D3-8EC5E0017C81}"/>
              </a:ext>
            </a:extLst>
          </p:cNvPr>
          <p:cNvSpPr/>
          <p:nvPr/>
        </p:nvSpPr>
        <p:spPr>
          <a:xfrm>
            <a:off x="4834650" y="323571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1302FDE-A155-5C24-5694-11E7C3F2164B}"/>
              </a:ext>
            </a:extLst>
          </p:cNvPr>
          <p:cNvSpPr/>
          <p:nvPr/>
        </p:nvSpPr>
        <p:spPr>
          <a:xfrm>
            <a:off x="6294573" y="351852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B6039FE-E45B-ECCD-5FF1-805150D25F83}"/>
              </a:ext>
            </a:extLst>
          </p:cNvPr>
          <p:cNvSpPr/>
          <p:nvPr/>
        </p:nvSpPr>
        <p:spPr>
          <a:xfrm>
            <a:off x="6128452" y="328143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710ACAE-EE81-FCF7-AED4-E2A00669321A}"/>
              </a:ext>
            </a:extLst>
          </p:cNvPr>
          <p:cNvSpPr/>
          <p:nvPr/>
        </p:nvSpPr>
        <p:spPr>
          <a:xfrm>
            <a:off x="6293987" y="311601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B828009-14AA-FFED-CABE-1880FFAB3876}"/>
              </a:ext>
            </a:extLst>
          </p:cNvPr>
          <p:cNvSpPr/>
          <p:nvPr/>
        </p:nvSpPr>
        <p:spPr>
          <a:xfrm>
            <a:off x="6047137" y="365471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C113A93-6CD0-5A72-A914-9D3C3FF8ED80}"/>
              </a:ext>
            </a:extLst>
          </p:cNvPr>
          <p:cNvSpPr/>
          <p:nvPr/>
        </p:nvSpPr>
        <p:spPr>
          <a:xfrm>
            <a:off x="6720769" y="282148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4FF8891-6E2D-4664-213C-26B96430AFA1}"/>
              </a:ext>
            </a:extLst>
          </p:cNvPr>
          <p:cNvSpPr/>
          <p:nvPr/>
        </p:nvSpPr>
        <p:spPr>
          <a:xfrm>
            <a:off x="6500694" y="318741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63E79C6-265B-3F87-A0C2-5F4DD5DD0DAC}"/>
              </a:ext>
            </a:extLst>
          </p:cNvPr>
          <p:cNvSpPr/>
          <p:nvPr/>
        </p:nvSpPr>
        <p:spPr>
          <a:xfrm>
            <a:off x="5901135" y="355763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B69065D-F836-26F5-1E20-F18CA4DC365B}"/>
              </a:ext>
            </a:extLst>
          </p:cNvPr>
          <p:cNvSpPr/>
          <p:nvPr/>
        </p:nvSpPr>
        <p:spPr>
          <a:xfrm>
            <a:off x="6271128" y="338553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04C173C-7B8C-ECCB-1ECC-B42878A268AF}"/>
              </a:ext>
            </a:extLst>
          </p:cNvPr>
          <p:cNvSpPr/>
          <p:nvPr/>
        </p:nvSpPr>
        <p:spPr>
          <a:xfrm>
            <a:off x="3320171" y="376427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C71C94DE-4471-4B9C-7FD2-F5D765C0719E}"/>
              </a:ext>
            </a:extLst>
          </p:cNvPr>
          <p:cNvSpPr/>
          <p:nvPr/>
        </p:nvSpPr>
        <p:spPr>
          <a:xfrm>
            <a:off x="6528022" y="338553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CFFB707-8744-8B29-7698-86686846AC53}"/>
              </a:ext>
            </a:extLst>
          </p:cNvPr>
          <p:cNvSpPr/>
          <p:nvPr/>
        </p:nvSpPr>
        <p:spPr>
          <a:xfrm>
            <a:off x="5393569" y="354841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C81A2047-53BA-1961-4DAB-1B4D43069C5A}"/>
              </a:ext>
            </a:extLst>
          </p:cNvPr>
          <p:cNvSpPr/>
          <p:nvPr/>
        </p:nvSpPr>
        <p:spPr>
          <a:xfrm>
            <a:off x="3321661" y="3906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A9F260E-8B52-39F9-3CF0-0BCD9F8F326A}"/>
              </a:ext>
            </a:extLst>
          </p:cNvPr>
          <p:cNvSpPr/>
          <p:nvPr/>
        </p:nvSpPr>
        <p:spPr>
          <a:xfrm>
            <a:off x="5892988" y="37117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EEEEA7A-F255-9F5F-262E-176A3C613946}"/>
              </a:ext>
            </a:extLst>
          </p:cNvPr>
          <p:cNvSpPr/>
          <p:nvPr/>
        </p:nvSpPr>
        <p:spPr>
          <a:xfrm>
            <a:off x="5487952" y="368141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3AF1C90-710C-169B-0926-CBE268AB72B2}"/>
              </a:ext>
            </a:extLst>
          </p:cNvPr>
          <p:cNvSpPr/>
          <p:nvPr/>
        </p:nvSpPr>
        <p:spPr>
          <a:xfrm>
            <a:off x="6995335" y="278199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0891B0D-1875-0F82-5548-AA8E0A1E9746}"/>
              </a:ext>
            </a:extLst>
          </p:cNvPr>
          <p:cNvSpPr/>
          <p:nvPr/>
        </p:nvSpPr>
        <p:spPr>
          <a:xfrm>
            <a:off x="6511223" y="363131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2AB21BA-72A5-DDAC-BCB2-F5DD3A2435B7}"/>
              </a:ext>
            </a:extLst>
          </p:cNvPr>
          <p:cNvSpPr/>
          <p:nvPr/>
        </p:nvSpPr>
        <p:spPr>
          <a:xfrm>
            <a:off x="7081694" y="229470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B27648E-73A4-6C0D-65E5-24A72E4ABF5C}"/>
              </a:ext>
            </a:extLst>
          </p:cNvPr>
          <p:cNvSpPr/>
          <p:nvPr/>
        </p:nvSpPr>
        <p:spPr>
          <a:xfrm>
            <a:off x="5008980" y="3585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F70C03F-E74F-3CDA-4593-E7B0FACBC711}"/>
              </a:ext>
            </a:extLst>
          </p:cNvPr>
          <p:cNvSpPr/>
          <p:nvPr/>
        </p:nvSpPr>
        <p:spPr>
          <a:xfrm>
            <a:off x="5926415" y="325058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604B73F9-009C-580C-6C89-7F94B04FDC2E}"/>
              </a:ext>
            </a:extLst>
          </p:cNvPr>
          <p:cNvSpPr/>
          <p:nvPr/>
        </p:nvSpPr>
        <p:spPr>
          <a:xfrm>
            <a:off x="3189621" y="1932691"/>
            <a:ext cx="4146804" cy="1811665"/>
          </a:xfrm>
          <a:custGeom>
            <a:avLst/>
            <a:gdLst>
              <a:gd name="connsiteX0" fmla="*/ 0 w 4146804"/>
              <a:gd name="connsiteY0" fmla="*/ 1805940 h 1948617"/>
              <a:gd name="connsiteX1" fmla="*/ 2455164 w 4146804"/>
              <a:gd name="connsiteY1" fmla="*/ 1764792 h 1948617"/>
              <a:gd name="connsiteX2" fmla="*/ 4146804 w 4146804"/>
              <a:gd name="connsiteY2" fmla="*/ 0 h 1948617"/>
              <a:gd name="connsiteX0" fmla="*/ 0 w 4146804"/>
              <a:gd name="connsiteY0" fmla="*/ 1805940 h 1893182"/>
              <a:gd name="connsiteX1" fmla="*/ 2455164 w 4146804"/>
              <a:gd name="connsiteY1" fmla="*/ 1764792 h 1893182"/>
              <a:gd name="connsiteX2" fmla="*/ 4146804 w 4146804"/>
              <a:gd name="connsiteY2" fmla="*/ 0 h 1893182"/>
              <a:gd name="connsiteX0" fmla="*/ 0 w 4146804"/>
              <a:gd name="connsiteY0" fmla="*/ 1805940 h 1948617"/>
              <a:gd name="connsiteX1" fmla="*/ 2455164 w 4146804"/>
              <a:gd name="connsiteY1" fmla="*/ 1764792 h 1948617"/>
              <a:gd name="connsiteX2" fmla="*/ 4146804 w 4146804"/>
              <a:gd name="connsiteY2" fmla="*/ 0 h 1948617"/>
              <a:gd name="connsiteX0" fmla="*/ 0 w 4146804"/>
              <a:gd name="connsiteY0" fmla="*/ 1805940 h 1904288"/>
              <a:gd name="connsiteX1" fmla="*/ 2455164 w 4146804"/>
              <a:gd name="connsiteY1" fmla="*/ 1764792 h 1904288"/>
              <a:gd name="connsiteX2" fmla="*/ 4146804 w 4146804"/>
              <a:gd name="connsiteY2" fmla="*/ 0 h 1904288"/>
              <a:gd name="connsiteX0" fmla="*/ 0 w 4146804"/>
              <a:gd name="connsiteY0" fmla="*/ 1805940 h 1856742"/>
              <a:gd name="connsiteX1" fmla="*/ 2455164 w 4146804"/>
              <a:gd name="connsiteY1" fmla="*/ 1764792 h 1856742"/>
              <a:gd name="connsiteX2" fmla="*/ 4146804 w 4146804"/>
              <a:gd name="connsiteY2" fmla="*/ 0 h 1856742"/>
              <a:gd name="connsiteX0" fmla="*/ 0 w 4146804"/>
              <a:gd name="connsiteY0" fmla="*/ 1805940 h 1826927"/>
              <a:gd name="connsiteX1" fmla="*/ 2455164 w 4146804"/>
              <a:gd name="connsiteY1" fmla="*/ 1764792 h 1826927"/>
              <a:gd name="connsiteX2" fmla="*/ 4146804 w 4146804"/>
              <a:gd name="connsiteY2" fmla="*/ 0 h 1826927"/>
              <a:gd name="connsiteX0" fmla="*/ 0 w 4146804"/>
              <a:gd name="connsiteY0" fmla="*/ 1805940 h 1811665"/>
              <a:gd name="connsiteX1" fmla="*/ 2455164 w 4146804"/>
              <a:gd name="connsiteY1" fmla="*/ 1764792 h 1811665"/>
              <a:gd name="connsiteX2" fmla="*/ 4146804 w 4146804"/>
              <a:gd name="connsiteY2" fmla="*/ 0 h 181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46804" h="1811665">
                <a:moveTo>
                  <a:pt x="0" y="1805940"/>
                </a:moveTo>
                <a:cubicBezTo>
                  <a:pt x="1279779" y="1794129"/>
                  <a:pt x="1384554" y="1846326"/>
                  <a:pt x="2455164" y="1764792"/>
                </a:cubicBezTo>
                <a:cubicBezTo>
                  <a:pt x="3525774" y="1683258"/>
                  <a:pt x="3646551" y="731901"/>
                  <a:pt x="4146804" y="0"/>
                </a:cubicBezTo>
              </a:path>
            </a:pathLst>
          </a:custGeom>
          <a:noFill/>
          <a:ln w="3175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A04DC14-04FD-B1EA-6D43-36B4DFC24710}"/>
              </a:ext>
            </a:extLst>
          </p:cNvPr>
          <p:cNvCxnSpPr>
            <a:cxnSpLocks/>
          </p:cNvCxnSpPr>
          <p:nvPr/>
        </p:nvCxnSpPr>
        <p:spPr>
          <a:xfrm>
            <a:off x="3409077" y="4441324"/>
            <a:ext cx="0" cy="271528"/>
          </a:xfrm>
          <a:prstGeom prst="line">
            <a:avLst/>
          </a:prstGeom>
          <a:ln w="22225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D842293-29EC-B813-AE5A-9BCB97FABECE}"/>
              </a:ext>
            </a:extLst>
          </p:cNvPr>
          <p:cNvCxnSpPr>
            <a:cxnSpLocks/>
          </p:cNvCxnSpPr>
          <p:nvPr/>
        </p:nvCxnSpPr>
        <p:spPr>
          <a:xfrm>
            <a:off x="4242705" y="4441324"/>
            <a:ext cx="0" cy="271528"/>
          </a:xfrm>
          <a:prstGeom prst="line">
            <a:avLst/>
          </a:prstGeom>
          <a:ln w="22225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26BDAC0-ACEF-D7BE-A713-DA9235C50D81}"/>
              </a:ext>
            </a:extLst>
          </p:cNvPr>
          <p:cNvCxnSpPr>
            <a:cxnSpLocks/>
          </p:cNvCxnSpPr>
          <p:nvPr/>
        </p:nvCxnSpPr>
        <p:spPr>
          <a:xfrm>
            <a:off x="7016671" y="4423292"/>
            <a:ext cx="0" cy="271528"/>
          </a:xfrm>
          <a:prstGeom prst="line">
            <a:avLst/>
          </a:prstGeom>
          <a:ln w="22225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1323CD11-7F46-3A01-2FDD-A57B2E55F162}"/>
              </a:ext>
            </a:extLst>
          </p:cNvPr>
          <p:cNvSpPr txBox="1"/>
          <p:nvPr/>
        </p:nvSpPr>
        <p:spPr>
          <a:xfrm>
            <a:off x="3246818" y="4664295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E688F4E-0D04-3217-3BC6-ECE4651D97A3}"/>
              </a:ext>
            </a:extLst>
          </p:cNvPr>
          <p:cNvSpPr txBox="1"/>
          <p:nvPr/>
        </p:nvSpPr>
        <p:spPr>
          <a:xfrm>
            <a:off x="4075832" y="466395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5A9626C-E9F7-90B6-825F-40E6817F6B3B}"/>
              </a:ext>
            </a:extLst>
          </p:cNvPr>
          <p:cNvSpPr txBox="1"/>
          <p:nvPr/>
        </p:nvSpPr>
        <p:spPr>
          <a:xfrm>
            <a:off x="6849798" y="4641483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D7AF4FE-CA68-6493-102F-4B25CD3ABF4F}"/>
              </a:ext>
            </a:extLst>
          </p:cNvPr>
          <p:cNvCxnSpPr>
            <a:cxnSpLocks/>
          </p:cNvCxnSpPr>
          <p:nvPr/>
        </p:nvCxnSpPr>
        <p:spPr>
          <a:xfrm>
            <a:off x="7883541" y="3400328"/>
            <a:ext cx="0" cy="271528"/>
          </a:xfrm>
          <a:prstGeom prst="line">
            <a:avLst/>
          </a:prstGeom>
          <a:ln w="22225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76198631-B7B6-3FA0-78CC-24F41F4C7E24}"/>
              </a:ext>
            </a:extLst>
          </p:cNvPr>
          <p:cNvSpPr txBox="1"/>
          <p:nvPr/>
        </p:nvSpPr>
        <p:spPr>
          <a:xfrm>
            <a:off x="8034269" y="3353965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Proposed sample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6CA7811-FA3B-9FE5-BDE4-956B4A22B1FC}"/>
              </a:ext>
            </a:extLst>
          </p:cNvPr>
          <p:cNvSpPr txBox="1"/>
          <p:nvPr/>
        </p:nvSpPr>
        <p:spPr>
          <a:xfrm>
            <a:off x="8034269" y="2938864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Predictive model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18A5969-CCA1-C147-6DE3-5D8C842731F2}"/>
              </a:ext>
            </a:extLst>
          </p:cNvPr>
          <p:cNvSpPr txBox="1"/>
          <p:nvPr/>
        </p:nvSpPr>
        <p:spPr>
          <a:xfrm>
            <a:off x="8034268" y="2496473"/>
            <a:ext cx="153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Observations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09E4449-DF96-E254-7DEE-BF8AE9FA3166}"/>
              </a:ext>
            </a:extLst>
          </p:cNvPr>
          <p:cNvSpPr/>
          <p:nvPr/>
        </p:nvSpPr>
        <p:spPr>
          <a:xfrm>
            <a:off x="7883244" y="269057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34D478F-B337-31D0-2875-1867381ED0EE}"/>
              </a:ext>
            </a:extLst>
          </p:cNvPr>
          <p:cNvCxnSpPr>
            <a:stCxn id="70" idx="1"/>
          </p:cNvCxnSpPr>
          <p:nvPr/>
        </p:nvCxnSpPr>
        <p:spPr>
          <a:xfrm flipH="1">
            <a:off x="7715901" y="3123530"/>
            <a:ext cx="318368" cy="0"/>
          </a:xfrm>
          <a:prstGeom prst="line">
            <a:avLst/>
          </a:prstGeom>
          <a:noFill/>
          <a:ln w="3175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CD0F1476-2F34-A40F-AE8A-87619DFDD6F5}"/>
              </a:ext>
            </a:extLst>
          </p:cNvPr>
          <p:cNvSpPr/>
          <p:nvPr/>
        </p:nvSpPr>
        <p:spPr>
          <a:xfrm>
            <a:off x="7587873" y="2340421"/>
            <a:ext cx="2519184" cy="1532898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FA29B5DD-2A88-24A5-F787-F9EF11B59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314" y="2690577"/>
            <a:ext cx="215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624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29C099-4C14-4213-1002-A18CDD8B11B8}"/>
              </a:ext>
            </a:extLst>
          </p:cNvPr>
          <p:cNvCxnSpPr/>
          <p:nvPr/>
        </p:nvCxnSpPr>
        <p:spPr>
          <a:xfrm>
            <a:off x="3036988" y="4577088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49854E-A708-0D48-3CDA-619F7B42BC02}"/>
              </a:ext>
            </a:extLst>
          </p:cNvPr>
          <p:cNvCxnSpPr>
            <a:cxnSpLocks/>
          </p:cNvCxnSpPr>
          <p:nvPr/>
        </p:nvCxnSpPr>
        <p:spPr>
          <a:xfrm flipV="1">
            <a:off x="3168605" y="1439034"/>
            <a:ext cx="0" cy="3290454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D289992-B190-D933-5227-B1B1098C0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888" y="4839747"/>
            <a:ext cx="431800" cy="2921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D31EE7D-4936-DB25-0E5A-D5917935F9CC}"/>
              </a:ext>
            </a:extLst>
          </p:cNvPr>
          <p:cNvSpPr/>
          <p:nvPr/>
        </p:nvSpPr>
        <p:spPr>
          <a:xfrm>
            <a:off x="5201069" y="363131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363EDCC-14F2-7D6F-89FF-43FB0A9AF75B}"/>
              </a:ext>
            </a:extLst>
          </p:cNvPr>
          <p:cNvSpPr/>
          <p:nvPr/>
        </p:nvSpPr>
        <p:spPr>
          <a:xfrm>
            <a:off x="3555692" y="370702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BAF8800-0389-507E-8D7B-CE8BAF0C8C77}"/>
              </a:ext>
            </a:extLst>
          </p:cNvPr>
          <p:cNvSpPr/>
          <p:nvPr/>
        </p:nvSpPr>
        <p:spPr>
          <a:xfrm>
            <a:off x="3596647" y="355462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C1CAC59-E7A7-B779-5CE5-86869E16FDD3}"/>
              </a:ext>
            </a:extLst>
          </p:cNvPr>
          <p:cNvSpPr/>
          <p:nvPr/>
        </p:nvSpPr>
        <p:spPr>
          <a:xfrm>
            <a:off x="6919414" y="296234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0D0CA16-C909-1271-532D-BBB052782605}"/>
              </a:ext>
            </a:extLst>
          </p:cNvPr>
          <p:cNvSpPr/>
          <p:nvPr/>
        </p:nvSpPr>
        <p:spPr>
          <a:xfrm>
            <a:off x="6221373" y="363131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F858DAA-0C76-3B33-D008-490B82535E20}"/>
              </a:ext>
            </a:extLst>
          </p:cNvPr>
          <p:cNvSpPr/>
          <p:nvPr/>
        </p:nvSpPr>
        <p:spPr>
          <a:xfrm>
            <a:off x="4834839" y="347277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BCF976A-22A3-58B8-B786-C4F829B9B8BF}"/>
              </a:ext>
            </a:extLst>
          </p:cNvPr>
          <p:cNvSpPr/>
          <p:nvPr/>
        </p:nvSpPr>
        <p:spPr>
          <a:xfrm>
            <a:off x="6873695" y="273627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8B847EB-75BA-B8B5-9091-1A5A80DE33DD}"/>
              </a:ext>
            </a:extLst>
          </p:cNvPr>
          <p:cNvSpPr/>
          <p:nvPr/>
        </p:nvSpPr>
        <p:spPr>
          <a:xfrm>
            <a:off x="5681556" y="35712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6EE35EA-E7E3-9AB1-349B-A759BE37C4E5}"/>
              </a:ext>
            </a:extLst>
          </p:cNvPr>
          <p:cNvSpPr/>
          <p:nvPr/>
        </p:nvSpPr>
        <p:spPr>
          <a:xfrm>
            <a:off x="6396605" y="330429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6FDCEE6-D24D-F0D8-B788-1908C1876B18}"/>
              </a:ext>
            </a:extLst>
          </p:cNvPr>
          <p:cNvSpPr/>
          <p:nvPr/>
        </p:nvSpPr>
        <p:spPr>
          <a:xfrm>
            <a:off x="5623653" y="375902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6F6664E-B83B-4F39-480D-71E03090F057}"/>
              </a:ext>
            </a:extLst>
          </p:cNvPr>
          <p:cNvSpPr/>
          <p:nvPr/>
        </p:nvSpPr>
        <p:spPr>
          <a:xfrm>
            <a:off x="6697910" y="316173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C906D42-D1A8-B0F8-4C82-4FCC0EA5800A}"/>
              </a:ext>
            </a:extLst>
          </p:cNvPr>
          <p:cNvSpPr/>
          <p:nvPr/>
        </p:nvSpPr>
        <p:spPr>
          <a:xfrm>
            <a:off x="4971684" y="343668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3F6F0BE-D1EC-0B1E-91B3-BB4BEE579999}"/>
              </a:ext>
            </a:extLst>
          </p:cNvPr>
          <p:cNvSpPr/>
          <p:nvPr/>
        </p:nvSpPr>
        <p:spPr>
          <a:xfrm>
            <a:off x="3540947" y="38435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1E75FF8-6372-938E-D4DB-C5337E406E09}"/>
              </a:ext>
            </a:extLst>
          </p:cNvPr>
          <p:cNvSpPr/>
          <p:nvPr/>
        </p:nvSpPr>
        <p:spPr>
          <a:xfrm>
            <a:off x="6896554" y="237806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6A8779B-1498-A51B-7229-F0D7C43E164A}"/>
              </a:ext>
            </a:extLst>
          </p:cNvPr>
          <p:cNvSpPr/>
          <p:nvPr/>
        </p:nvSpPr>
        <p:spPr>
          <a:xfrm>
            <a:off x="7121973" y="255269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934411F-5124-AC3D-6B17-53B7EE4F34AA}"/>
              </a:ext>
            </a:extLst>
          </p:cNvPr>
          <p:cNvSpPr/>
          <p:nvPr/>
        </p:nvSpPr>
        <p:spPr>
          <a:xfrm>
            <a:off x="6017602" y="348193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55CEAAC-D94C-E3FD-6E06-CD104CC79A4B}"/>
              </a:ext>
            </a:extLst>
          </p:cNvPr>
          <p:cNvSpPr/>
          <p:nvPr/>
        </p:nvSpPr>
        <p:spPr>
          <a:xfrm>
            <a:off x="3758260" y="35712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70F7D41-6326-71B9-A4D0-C4A10A651440}"/>
              </a:ext>
            </a:extLst>
          </p:cNvPr>
          <p:cNvSpPr/>
          <p:nvPr/>
        </p:nvSpPr>
        <p:spPr>
          <a:xfrm>
            <a:off x="6972476" y="24964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0E011B9-A6AB-D8AB-A6E8-F888E7E265EB}"/>
              </a:ext>
            </a:extLst>
          </p:cNvPr>
          <p:cNvSpPr/>
          <p:nvPr/>
        </p:nvSpPr>
        <p:spPr>
          <a:xfrm>
            <a:off x="6588296" y="298552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58EF2BF-8CEA-16A2-E0A2-4E428E81D0D8}"/>
              </a:ext>
            </a:extLst>
          </p:cNvPr>
          <p:cNvSpPr/>
          <p:nvPr/>
        </p:nvSpPr>
        <p:spPr>
          <a:xfrm>
            <a:off x="6145581" y="344604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F074AA0-E833-6B78-E541-032D9F882B16}"/>
              </a:ext>
            </a:extLst>
          </p:cNvPr>
          <p:cNvSpPr/>
          <p:nvPr/>
        </p:nvSpPr>
        <p:spPr>
          <a:xfrm>
            <a:off x="5757287" y="367757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185F3CA-BA28-F207-6A36-0AD7AC7297D1}"/>
              </a:ext>
            </a:extLst>
          </p:cNvPr>
          <p:cNvSpPr/>
          <p:nvPr/>
        </p:nvSpPr>
        <p:spPr>
          <a:xfrm>
            <a:off x="5514165" y="3827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4EB8408-17FF-33AC-9544-07117532B152}"/>
              </a:ext>
            </a:extLst>
          </p:cNvPr>
          <p:cNvSpPr/>
          <p:nvPr/>
        </p:nvSpPr>
        <p:spPr>
          <a:xfrm>
            <a:off x="4747025" y="356691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1D2653C-2709-AF3C-05E3-B08E9E617580}"/>
              </a:ext>
            </a:extLst>
          </p:cNvPr>
          <p:cNvSpPr/>
          <p:nvPr/>
        </p:nvSpPr>
        <p:spPr>
          <a:xfrm>
            <a:off x="5623942" y="340032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C0B5A7B-E764-FA29-8E22-6547F15ED361}"/>
              </a:ext>
            </a:extLst>
          </p:cNvPr>
          <p:cNvSpPr/>
          <p:nvPr/>
        </p:nvSpPr>
        <p:spPr>
          <a:xfrm>
            <a:off x="6824186" y="259841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5D60278-AEB5-A6F8-302B-CB8933101A70}"/>
              </a:ext>
            </a:extLst>
          </p:cNvPr>
          <p:cNvSpPr/>
          <p:nvPr/>
        </p:nvSpPr>
        <p:spPr>
          <a:xfrm>
            <a:off x="5276082" y="378188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7F89F72-0C2C-5202-D382-E640A29E43CF}"/>
              </a:ext>
            </a:extLst>
          </p:cNvPr>
          <p:cNvSpPr/>
          <p:nvPr/>
        </p:nvSpPr>
        <p:spPr>
          <a:xfrm>
            <a:off x="6747910" y="300838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AD34F35-5F1F-2218-F4D3-DA15D11FC915}"/>
              </a:ext>
            </a:extLst>
          </p:cNvPr>
          <p:cNvSpPr/>
          <p:nvPr/>
        </p:nvSpPr>
        <p:spPr>
          <a:xfrm>
            <a:off x="7018194" y="211130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CE5B400-C941-289A-D6D3-8EC5E0017C81}"/>
              </a:ext>
            </a:extLst>
          </p:cNvPr>
          <p:cNvSpPr/>
          <p:nvPr/>
        </p:nvSpPr>
        <p:spPr>
          <a:xfrm>
            <a:off x="4834650" y="323571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1302FDE-A155-5C24-5694-11E7C3F2164B}"/>
              </a:ext>
            </a:extLst>
          </p:cNvPr>
          <p:cNvSpPr/>
          <p:nvPr/>
        </p:nvSpPr>
        <p:spPr>
          <a:xfrm>
            <a:off x="6294573" y="351852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B6039FE-E45B-ECCD-5FF1-805150D25F83}"/>
              </a:ext>
            </a:extLst>
          </p:cNvPr>
          <p:cNvSpPr/>
          <p:nvPr/>
        </p:nvSpPr>
        <p:spPr>
          <a:xfrm>
            <a:off x="6128452" y="328143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710ACAE-EE81-FCF7-AED4-E2A00669321A}"/>
              </a:ext>
            </a:extLst>
          </p:cNvPr>
          <p:cNvSpPr/>
          <p:nvPr/>
        </p:nvSpPr>
        <p:spPr>
          <a:xfrm>
            <a:off x="6293987" y="311601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B828009-14AA-FFED-CABE-1880FFAB3876}"/>
              </a:ext>
            </a:extLst>
          </p:cNvPr>
          <p:cNvSpPr/>
          <p:nvPr/>
        </p:nvSpPr>
        <p:spPr>
          <a:xfrm>
            <a:off x="6047137" y="365471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C113A93-6CD0-5A72-A914-9D3C3FF8ED80}"/>
              </a:ext>
            </a:extLst>
          </p:cNvPr>
          <p:cNvSpPr/>
          <p:nvPr/>
        </p:nvSpPr>
        <p:spPr>
          <a:xfrm>
            <a:off x="6720769" y="282148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4FF8891-6E2D-4664-213C-26B96430AFA1}"/>
              </a:ext>
            </a:extLst>
          </p:cNvPr>
          <p:cNvSpPr/>
          <p:nvPr/>
        </p:nvSpPr>
        <p:spPr>
          <a:xfrm>
            <a:off x="6500694" y="318741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63E79C6-265B-3F87-A0C2-5F4DD5DD0DAC}"/>
              </a:ext>
            </a:extLst>
          </p:cNvPr>
          <p:cNvSpPr/>
          <p:nvPr/>
        </p:nvSpPr>
        <p:spPr>
          <a:xfrm>
            <a:off x="5901135" y="355763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B69065D-F836-26F5-1E20-F18CA4DC365B}"/>
              </a:ext>
            </a:extLst>
          </p:cNvPr>
          <p:cNvSpPr/>
          <p:nvPr/>
        </p:nvSpPr>
        <p:spPr>
          <a:xfrm>
            <a:off x="6271128" y="338553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04C173C-7B8C-ECCB-1ECC-B42878A268AF}"/>
              </a:ext>
            </a:extLst>
          </p:cNvPr>
          <p:cNvSpPr/>
          <p:nvPr/>
        </p:nvSpPr>
        <p:spPr>
          <a:xfrm>
            <a:off x="3320171" y="376427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C71C94DE-4471-4B9C-7FD2-F5D765C0719E}"/>
              </a:ext>
            </a:extLst>
          </p:cNvPr>
          <p:cNvSpPr/>
          <p:nvPr/>
        </p:nvSpPr>
        <p:spPr>
          <a:xfrm>
            <a:off x="6528022" y="338553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CFFB707-8744-8B29-7698-86686846AC53}"/>
              </a:ext>
            </a:extLst>
          </p:cNvPr>
          <p:cNvSpPr/>
          <p:nvPr/>
        </p:nvSpPr>
        <p:spPr>
          <a:xfrm>
            <a:off x="5393569" y="354841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C81A2047-53BA-1961-4DAB-1B4D43069C5A}"/>
              </a:ext>
            </a:extLst>
          </p:cNvPr>
          <p:cNvSpPr/>
          <p:nvPr/>
        </p:nvSpPr>
        <p:spPr>
          <a:xfrm>
            <a:off x="3321661" y="3906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A9F260E-8B52-39F9-3CF0-0BCD9F8F326A}"/>
              </a:ext>
            </a:extLst>
          </p:cNvPr>
          <p:cNvSpPr/>
          <p:nvPr/>
        </p:nvSpPr>
        <p:spPr>
          <a:xfrm>
            <a:off x="5892988" y="37117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EEEEA7A-F255-9F5F-262E-176A3C613946}"/>
              </a:ext>
            </a:extLst>
          </p:cNvPr>
          <p:cNvSpPr/>
          <p:nvPr/>
        </p:nvSpPr>
        <p:spPr>
          <a:xfrm>
            <a:off x="5487952" y="368141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3AF1C90-710C-169B-0926-CBE268AB72B2}"/>
              </a:ext>
            </a:extLst>
          </p:cNvPr>
          <p:cNvSpPr/>
          <p:nvPr/>
        </p:nvSpPr>
        <p:spPr>
          <a:xfrm>
            <a:off x="6995335" y="278199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0891B0D-1875-0F82-5548-AA8E0A1E9746}"/>
              </a:ext>
            </a:extLst>
          </p:cNvPr>
          <p:cNvSpPr/>
          <p:nvPr/>
        </p:nvSpPr>
        <p:spPr>
          <a:xfrm>
            <a:off x="6511223" y="363131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2AB21BA-72A5-DDAC-BCB2-F5DD3A2435B7}"/>
              </a:ext>
            </a:extLst>
          </p:cNvPr>
          <p:cNvSpPr/>
          <p:nvPr/>
        </p:nvSpPr>
        <p:spPr>
          <a:xfrm>
            <a:off x="7081694" y="229470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B27648E-73A4-6C0D-65E5-24A72E4ABF5C}"/>
              </a:ext>
            </a:extLst>
          </p:cNvPr>
          <p:cNvSpPr/>
          <p:nvPr/>
        </p:nvSpPr>
        <p:spPr>
          <a:xfrm>
            <a:off x="5008980" y="3585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F70C03F-E74F-3CDA-4593-E7B0FACBC711}"/>
              </a:ext>
            </a:extLst>
          </p:cNvPr>
          <p:cNvSpPr/>
          <p:nvPr/>
        </p:nvSpPr>
        <p:spPr>
          <a:xfrm>
            <a:off x="5926415" y="325058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604B73F9-009C-580C-6C89-7F94B04FDC2E}"/>
              </a:ext>
            </a:extLst>
          </p:cNvPr>
          <p:cNvSpPr/>
          <p:nvPr/>
        </p:nvSpPr>
        <p:spPr>
          <a:xfrm>
            <a:off x="3168649" y="1386310"/>
            <a:ext cx="4167775" cy="2703091"/>
          </a:xfrm>
          <a:custGeom>
            <a:avLst/>
            <a:gdLst>
              <a:gd name="connsiteX0" fmla="*/ 0 w 4146804"/>
              <a:gd name="connsiteY0" fmla="*/ 1805940 h 1948617"/>
              <a:gd name="connsiteX1" fmla="*/ 2455164 w 4146804"/>
              <a:gd name="connsiteY1" fmla="*/ 1764792 h 1948617"/>
              <a:gd name="connsiteX2" fmla="*/ 4146804 w 4146804"/>
              <a:gd name="connsiteY2" fmla="*/ 0 h 1948617"/>
              <a:gd name="connsiteX0" fmla="*/ 0 w 4146804"/>
              <a:gd name="connsiteY0" fmla="*/ 1805940 h 1893182"/>
              <a:gd name="connsiteX1" fmla="*/ 2455164 w 4146804"/>
              <a:gd name="connsiteY1" fmla="*/ 1764792 h 1893182"/>
              <a:gd name="connsiteX2" fmla="*/ 4146804 w 4146804"/>
              <a:gd name="connsiteY2" fmla="*/ 0 h 1893182"/>
              <a:gd name="connsiteX0" fmla="*/ 0 w 4146804"/>
              <a:gd name="connsiteY0" fmla="*/ 1805940 h 1948617"/>
              <a:gd name="connsiteX1" fmla="*/ 2455164 w 4146804"/>
              <a:gd name="connsiteY1" fmla="*/ 1764792 h 1948617"/>
              <a:gd name="connsiteX2" fmla="*/ 4146804 w 4146804"/>
              <a:gd name="connsiteY2" fmla="*/ 0 h 1948617"/>
              <a:gd name="connsiteX0" fmla="*/ 0 w 4146804"/>
              <a:gd name="connsiteY0" fmla="*/ 1805940 h 1904288"/>
              <a:gd name="connsiteX1" fmla="*/ 2455164 w 4146804"/>
              <a:gd name="connsiteY1" fmla="*/ 1764792 h 1904288"/>
              <a:gd name="connsiteX2" fmla="*/ 4146804 w 4146804"/>
              <a:gd name="connsiteY2" fmla="*/ 0 h 1904288"/>
              <a:gd name="connsiteX0" fmla="*/ 0 w 4146804"/>
              <a:gd name="connsiteY0" fmla="*/ 1805940 h 1856742"/>
              <a:gd name="connsiteX1" fmla="*/ 2455164 w 4146804"/>
              <a:gd name="connsiteY1" fmla="*/ 1764792 h 1856742"/>
              <a:gd name="connsiteX2" fmla="*/ 4146804 w 4146804"/>
              <a:gd name="connsiteY2" fmla="*/ 0 h 1856742"/>
              <a:gd name="connsiteX0" fmla="*/ 0 w 4146804"/>
              <a:gd name="connsiteY0" fmla="*/ 1805940 h 1826927"/>
              <a:gd name="connsiteX1" fmla="*/ 2455164 w 4146804"/>
              <a:gd name="connsiteY1" fmla="*/ 1764792 h 1826927"/>
              <a:gd name="connsiteX2" fmla="*/ 4146804 w 4146804"/>
              <a:gd name="connsiteY2" fmla="*/ 0 h 1826927"/>
              <a:gd name="connsiteX0" fmla="*/ 0 w 4146804"/>
              <a:gd name="connsiteY0" fmla="*/ 1805940 h 1811665"/>
              <a:gd name="connsiteX1" fmla="*/ 2455164 w 4146804"/>
              <a:gd name="connsiteY1" fmla="*/ 1764792 h 1811665"/>
              <a:gd name="connsiteX2" fmla="*/ 4146804 w 4146804"/>
              <a:gd name="connsiteY2" fmla="*/ 0 h 1811665"/>
              <a:gd name="connsiteX0" fmla="*/ 193781 w 4340585"/>
              <a:gd name="connsiteY0" fmla="*/ 1805940 h 1903250"/>
              <a:gd name="connsiteX1" fmla="*/ 178540 w 4340585"/>
              <a:gd name="connsiteY1" fmla="*/ 1791816 h 1903250"/>
              <a:gd name="connsiteX2" fmla="*/ 2648945 w 4340585"/>
              <a:gd name="connsiteY2" fmla="*/ 1764792 h 1903250"/>
              <a:gd name="connsiteX3" fmla="*/ 4340585 w 4340585"/>
              <a:gd name="connsiteY3" fmla="*/ 0 h 1903250"/>
              <a:gd name="connsiteX0" fmla="*/ 10 w 4146814"/>
              <a:gd name="connsiteY0" fmla="*/ 1805940 h 1884977"/>
              <a:gd name="connsiteX1" fmla="*/ 936339 w 4146814"/>
              <a:gd name="connsiteY1" fmla="*/ 1717475 h 1884977"/>
              <a:gd name="connsiteX2" fmla="*/ 2455174 w 4146814"/>
              <a:gd name="connsiteY2" fmla="*/ 1764792 h 1884977"/>
              <a:gd name="connsiteX3" fmla="*/ 4146814 w 4146814"/>
              <a:gd name="connsiteY3" fmla="*/ 0 h 1884977"/>
              <a:gd name="connsiteX0" fmla="*/ 8 w 4146812"/>
              <a:gd name="connsiteY0" fmla="*/ 2244382 h 2244382"/>
              <a:gd name="connsiteX1" fmla="*/ 1077585 w 4146812"/>
              <a:gd name="connsiteY1" fmla="*/ 14 h 2244382"/>
              <a:gd name="connsiteX2" fmla="*/ 2455172 w 4146812"/>
              <a:gd name="connsiteY2" fmla="*/ 2203234 h 2244382"/>
              <a:gd name="connsiteX3" fmla="*/ 4146812 w 4146812"/>
              <a:gd name="connsiteY3" fmla="*/ 438442 h 2244382"/>
              <a:gd name="connsiteX0" fmla="*/ 8 w 4146812"/>
              <a:gd name="connsiteY0" fmla="*/ 2244382 h 2244382"/>
              <a:gd name="connsiteX1" fmla="*/ 1077585 w 4146812"/>
              <a:gd name="connsiteY1" fmla="*/ 14 h 2244382"/>
              <a:gd name="connsiteX2" fmla="*/ 2455172 w 4146812"/>
              <a:gd name="connsiteY2" fmla="*/ 2203234 h 2244382"/>
              <a:gd name="connsiteX3" fmla="*/ 4146812 w 4146812"/>
              <a:gd name="connsiteY3" fmla="*/ 438442 h 2244382"/>
              <a:gd name="connsiteX0" fmla="*/ 8 w 4146812"/>
              <a:gd name="connsiteY0" fmla="*/ 2244368 h 2244368"/>
              <a:gd name="connsiteX1" fmla="*/ 1077585 w 4146812"/>
              <a:gd name="connsiteY1" fmla="*/ 0 h 2244368"/>
              <a:gd name="connsiteX2" fmla="*/ 2455172 w 4146812"/>
              <a:gd name="connsiteY2" fmla="*/ 2203220 h 2244368"/>
              <a:gd name="connsiteX3" fmla="*/ 4146812 w 4146812"/>
              <a:gd name="connsiteY3" fmla="*/ 438428 h 2244368"/>
              <a:gd name="connsiteX0" fmla="*/ 6 w 4146810"/>
              <a:gd name="connsiteY0" fmla="*/ 2244417 h 2244417"/>
              <a:gd name="connsiteX1" fmla="*/ 1077583 w 4146810"/>
              <a:gd name="connsiteY1" fmla="*/ 49 h 2244417"/>
              <a:gd name="connsiteX2" fmla="*/ 2455170 w 4146810"/>
              <a:gd name="connsiteY2" fmla="*/ 2203269 h 2244417"/>
              <a:gd name="connsiteX3" fmla="*/ 4146810 w 4146810"/>
              <a:gd name="connsiteY3" fmla="*/ 438477 h 2244417"/>
              <a:gd name="connsiteX0" fmla="*/ 6 w 4146810"/>
              <a:gd name="connsiteY0" fmla="*/ 2244417 h 2244417"/>
              <a:gd name="connsiteX1" fmla="*/ 1077583 w 4146810"/>
              <a:gd name="connsiteY1" fmla="*/ 49 h 2244417"/>
              <a:gd name="connsiteX2" fmla="*/ 2455170 w 4146810"/>
              <a:gd name="connsiteY2" fmla="*/ 2203269 h 2244417"/>
              <a:gd name="connsiteX3" fmla="*/ 4146810 w 4146810"/>
              <a:gd name="connsiteY3" fmla="*/ 438477 h 2244417"/>
              <a:gd name="connsiteX0" fmla="*/ 87 w 3403941"/>
              <a:gd name="connsiteY0" fmla="*/ 2269809 h 2269809"/>
              <a:gd name="connsiteX1" fmla="*/ 334714 w 3403941"/>
              <a:gd name="connsiteY1" fmla="*/ 41 h 2269809"/>
              <a:gd name="connsiteX2" fmla="*/ 1712301 w 3403941"/>
              <a:gd name="connsiteY2" fmla="*/ 2203261 h 2269809"/>
              <a:gd name="connsiteX3" fmla="*/ 3403941 w 3403941"/>
              <a:gd name="connsiteY3" fmla="*/ 438469 h 2269809"/>
              <a:gd name="connsiteX0" fmla="*/ 18999 w 3422853"/>
              <a:gd name="connsiteY0" fmla="*/ 2269793 h 2426822"/>
              <a:gd name="connsiteX1" fmla="*/ 26603 w 3422853"/>
              <a:gd name="connsiteY1" fmla="*/ 2255438 h 2426822"/>
              <a:gd name="connsiteX2" fmla="*/ 353626 w 3422853"/>
              <a:gd name="connsiteY2" fmla="*/ 25 h 2426822"/>
              <a:gd name="connsiteX3" fmla="*/ 1731213 w 3422853"/>
              <a:gd name="connsiteY3" fmla="*/ 2203245 h 2426822"/>
              <a:gd name="connsiteX4" fmla="*/ 3422853 w 3422853"/>
              <a:gd name="connsiteY4" fmla="*/ 438453 h 2426822"/>
              <a:gd name="connsiteX0" fmla="*/ 0 w 3403854"/>
              <a:gd name="connsiteY0" fmla="*/ 2269772 h 2404043"/>
              <a:gd name="connsiteX1" fmla="*/ 248904 w 3403854"/>
              <a:gd name="connsiteY1" fmla="*/ 2223667 h 2404043"/>
              <a:gd name="connsiteX2" fmla="*/ 334627 w 3403854"/>
              <a:gd name="connsiteY2" fmla="*/ 4 h 2404043"/>
              <a:gd name="connsiteX3" fmla="*/ 1712214 w 3403854"/>
              <a:gd name="connsiteY3" fmla="*/ 2203224 h 2404043"/>
              <a:gd name="connsiteX4" fmla="*/ 3403854 w 3403854"/>
              <a:gd name="connsiteY4" fmla="*/ 438432 h 2404043"/>
              <a:gd name="connsiteX0" fmla="*/ 0 w 3657854"/>
              <a:gd name="connsiteY0" fmla="*/ 2257072 h 2400338"/>
              <a:gd name="connsiteX1" fmla="*/ 502904 w 3657854"/>
              <a:gd name="connsiteY1" fmla="*/ 2223667 h 2400338"/>
              <a:gd name="connsiteX2" fmla="*/ 588627 w 3657854"/>
              <a:gd name="connsiteY2" fmla="*/ 4 h 2400338"/>
              <a:gd name="connsiteX3" fmla="*/ 1966214 w 3657854"/>
              <a:gd name="connsiteY3" fmla="*/ 2203224 h 2400338"/>
              <a:gd name="connsiteX4" fmla="*/ 3657854 w 3657854"/>
              <a:gd name="connsiteY4" fmla="*/ 438432 h 2400338"/>
              <a:gd name="connsiteX0" fmla="*/ 33904 w 3188854"/>
              <a:gd name="connsiteY0" fmla="*/ 2223667 h 2223667"/>
              <a:gd name="connsiteX1" fmla="*/ 119627 w 3188854"/>
              <a:gd name="connsiteY1" fmla="*/ 4 h 2223667"/>
              <a:gd name="connsiteX2" fmla="*/ 1497214 w 3188854"/>
              <a:gd name="connsiteY2" fmla="*/ 2203224 h 2223667"/>
              <a:gd name="connsiteX3" fmla="*/ 3188854 w 3188854"/>
              <a:gd name="connsiteY3" fmla="*/ 438432 h 2223667"/>
              <a:gd name="connsiteX0" fmla="*/ 0 w 4148725"/>
              <a:gd name="connsiteY0" fmla="*/ 2296766 h 2296766"/>
              <a:gd name="connsiteX1" fmla="*/ 1079498 w 4148725"/>
              <a:gd name="connsiteY1" fmla="*/ 78 h 2296766"/>
              <a:gd name="connsiteX2" fmla="*/ 2457085 w 4148725"/>
              <a:gd name="connsiteY2" fmla="*/ 2203298 h 2296766"/>
              <a:gd name="connsiteX3" fmla="*/ 4148725 w 4148725"/>
              <a:gd name="connsiteY3" fmla="*/ 438506 h 2296766"/>
              <a:gd name="connsiteX0" fmla="*/ 0 w 4148725"/>
              <a:gd name="connsiteY0" fmla="*/ 2296766 h 2296877"/>
              <a:gd name="connsiteX1" fmla="*/ 1079498 w 4148725"/>
              <a:gd name="connsiteY1" fmla="*/ 78 h 2296877"/>
              <a:gd name="connsiteX2" fmla="*/ 2457085 w 4148725"/>
              <a:gd name="connsiteY2" fmla="*/ 2203298 h 2296877"/>
              <a:gd name="connsiteX3" fmla="*/ 4148725 w 4148725"/>
              <a:gd name="connsiteY3" fmla="*/ 438506 h 2296877"/>
              <a:gd name="connsiteX0" fmla="*/ 0 w 4158250"/>
              <a:gd name="connsiteY0" fmla="*/ 2449623 h 2449729"/>
              <a:gd name="connsiteX1" fmla="*/ 1089023 w 4158250"/>
              <a:gd name="connsiteY1" fmla="*/ 535 h 2449729"/>
              <a:gd name="connsiteX2" fmla="*/ 2466610 w 4158250"/>
              <a:gd name="connsiteY2" fmla="*/ 2203755 h 2449729"/>
              <a:gd name="connsiteX3" fmla="*/ 4158250 w 4158250"/>
              <a:gd name="connsiteY3" fmla="*/ 438963 h 2449729"/>
              <a:gd name="connsiteX0" fmla="*/ 0 w 4158250"/>
              <a:gd name="connsiteY0" fmla="*/ 2449623 h 2449623"/>
              <a:gd name="connsiteX1" fmla="*/ 1089023 w 4158250"/>
              <a:gd name="connsiteY1" fmla="*/ 535 h 2449623"/>
              <a:gd name="connsiteX2" fmla="*/ 2466610 w 4158250"/>
              <a:gd name="connsiteY2" fmla="*/ 2203755 h 2449623"/>
              <a:gd name="connsiteX3" fmla="*/ 4158250 w 4158250"/>
              <a:gd name="connsiteY3" fmla="*/ 438963 h 2449623"/>
              <a:gd name="connsiteX0" fmla="*/ 0 w 4167775"/>
              <a:gd name="connsiteY0" fmla="*/ 2596475 h 2596475"/>
              <a:gd name="connsiteX1" fmla="*/ 1098548 w 4167775"/>
              <a:gd name="connsiteY1" fmla="*/ 1337 h 2596475"/>
              <a:gd name="connsiteX2" fmla="*/ 2476135 w 4167775"/>
              <a:gd name="connsiteY2" fmla="*/ 2204557 h 2596475"/>
              <a:gd name="connsiteX3" fmla="*/ 4167775 w 4167775"/>
              <a:gd name="connsiteY3" fmla="*/ 439765 h 2596475"/>
              <a:gd name="connsiteX0" fmla="*/ 0 w 4167775"/>
              <a:gd name="connsiteY0" fmla="*/ 2596470 h 2596470"/>
              <a:gd name="connsiteX1" fmla="*/ 1098548 w 4167775"/>
              <a:gd name="connsiteY1" fmla="*/ 1332 h 2596470"/>
              <a:gd name="connsiteX2" fmla="*/ 2476135 w 4167775"/>
              <a:gd name="connsiteY2" fmla="*/ 2204552 h 2596470"/>
              <a:gd name="connsiteX3" fmla="*/ 4167775 w 4167775"/>
              <a:gd name="connsiteY3" fmla="*/ 439760 h 2596470"/>
              <a:gd name="connsiteX0" fmla="*/ 0 w 4167775"/>
              <a:gd name="connsiteY0" fmla="*/ 2703091 h 2703091"/>
              <a:gd name="connsiteX1" fmla="*/ 1098548 w 4167775"/>
              <a:gd name="connsiteY1" fmla="*/ 107953 h 2703091"/>
              <a:gd name="connsiteX2" fmla="*/ 2476135 w 4167775"/>
              <a:gd name="connsiteY2" fmla="*/ 2311173 h 2703091"/>
              <a:gd name="connsiteX3" fmla="*/ 4167775 w 4167775"/>
              <a:gd name="connsiteY3" fmla="*/ 546381 h 270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7775" h="2703091">
                <a:moveTo>
                  <a:pt x="0" y="2703091"/>
                </a:moveTo>
                <a:cubicBezTo>
                  <a:pt x="1040021" y="2220021"/>
                  <a:pt x="812859" y="-579202"/>
                  <a:pt x="1098548" y="107953"/>
                </a:cubicBezTo>
                <a:cubicBezTo>
                  <a:pt x="1384237" y="795108"/>
                  <a:pt x="1399175" y="2402232"/>
                  <a:pt x="2476135" y="2311173"/>
                </a:cubicBezTo>
                <a:cubicBezTo>
                  <a:pt x="3553095" y="2220114"/>
                  <a:pt x="3667522" y="1278282"/>
                  <a:pt x="4167775" y="546381"/>
                </a:cubicBezTo>
              </a:path>
            </a:pathLst>
          </a:custGeom>
          <a:noFill/>
          <a:ln w="317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A04DC14-04FD-B1EA-6D43-36B4DFC24710}"/>
              </a:ext>
            </a:extLst>
          </p:cNvPr>
          <p:cNvCxnSpPr>
            <a:cxnSpLocks/>
          </p:cNvCxnSpPr>
          <p:nvPr/>
        </p:nvCxnSpPr>
        <p:spPr>
          <a:xfrm>
            <a:off x="3409077" y="4441324"/>
            <a:ext cx="0" cy="271528"/>
          </a:xfrm>
          <a:prstGeom prst="line">
            <a:avLst/>
          </a:prstGeom>
          <a:ln w="22225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D842293-29EC-B813-AE5A-9BCB97FABECE}"/>
              </a:ext>
            </a:extLst>
          </p:cNvPr>
          <p:cNvCxnSpPr>
            <a:cxnSpLocks/>
          </p:cNvCxnSpPr>
          <p:nvPr/>
        </p:nvCxnSpPr>
        <p:spPr>
          <a:xfrm>
            <a:off x="4242705" y="4441324"/>
            <a:ext cx="0" cy="271528"/>
          </a:xfrm>
          <a:prstGeom prst="line">
            <a:avLst/>
          </a:prstGeom>
          <a:ln w="22225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26BDAC0-ACEF-D7BE-A713-DA9235C50D81}"/>
              </a:ext>
            </a:extLst>
          </p:cNvPr>
          <p:cNvCxnSpPr>
            <a:cxnSpLocks/>
          </p:cNvCxnSpPr>
          <p:nvPr/>
        </p:nvCxnSpPr>
        <p:spPr>
          <a:xfrm>
            <a:off x="7016671" y="4423292"/>
            <a:ext cx="0" cy="271528"/>
          </a:xfrm>
          <a:prstGeom prst="line">
            <a:avLst/>
          </a:prstGeom>
          <a:ln w="22225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1323CD11-7F46-3A01-2FDD-A57B2E55F162}"/>
              </a:ext>
            </a:extLst>
          </p:cNvPr>
          <p:cNvSpPr txBox="1"/>
          <p:nvPr/>
        </p:nvSpPr>
        <p:spPr>
          <a:xfrm>
            <a:off x="3246818" y="4664295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E688F4E-0D04-3217-3BC6-ECE4651D97A3}"/>
              </a:ext>
            </a:extLst>
          </p:cNvPr>
          <p:cNvSpPr txBox="1"/>
          <p:nvPr/>
        </p:nvSpPr>
        <p:spPr>
          <a:xfrm>
            <a:off x="4075832" y="466395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5A9626C-E9F7-90B6-825F-40E6817F6B3B}"/>
              </a:ext>
            </a:extLst>
          </p:cNvPr>
          <p:cNvSpPr txBox="1"/>
          <p:nvPr/>
        </p:nvSpPr>
        <p:spPr>
          <a:xfrm>
            <a:off x="6849798" y="4641483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D7AF4FE-CA68-6493-102F-4B25CD3ABF4F}"/>
              </a:ext>
            </a:extLst>
          </p:cNvPr>
          <p:cNvCxnSpPr>
            <a:cxnSpLocks/>
          </p:cNvCxnSpPr>
          <p:nvPr/>
        </p:nvCxnSpPr>
        <p:spPr>
          <a:xfrm>
            <a:off x="7883541" y="3400328"/>
            <a:ext cx="0" cy="271528"/>
          </a:xfrm>
          <a:prstGeom prst="line">
            <a:avLst/>
          </a:prstGeom>
          <a:ln w="22225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76198631-B7B6-3FA0-78CC-24F41F4C7E24}"/>
              </a:ext>
            </a:extLst>
          </p:cNvPr>
          <p:cNvSpPr txBox="1"/>
          <p:nvPr/>
        </p:nvSpPr>
        <p:spPr>
          <a:xfrm>
            <a:off x="8034269" y="3353965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Proposed sample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6CA7811-FA3B-9FE5-BDE4-956B4A22B1FC}"/>
              </a:ext>
            </a:extLst>
          </p:cNvPr>
          <p:cNvSpPr txBox="1"/>
          <p:nvPr/>
        </p:nvSpPr>
        <p:spPr>
          <a:xfrm>
            <a:off x="8034269" y="2938864"/>
            <a:ext cx="190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True relationship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18A5969-CCA1-C147-6DE3-5D8C842731F2}"/>
              </a:ext>
            </a:extLst>
          </p:cNvPr>
          <p:cNvSpPr txBox="1"/>
          <p:nvPr/>
        </p:nvSpPr>
        <p:spPr>
          <a:xfrm>
            <a:off x="8034268" y="2496473"/>
            <a:ext cx="153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Observations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09E4449-DF96-E254-7DEE-BF8AE9FA3166}"/>
              </a:ext>
            </a:extLst>
          </p:cNvPr>
          <p:cNvSpPr/>
          <p:nvPr/>
        </p:nvSpPr>
        <p:spPr>
          <a:xfrm>
            <a:off x="7883244" y="269057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34D478F-B337-31D0-2875-1867381ED0EE}"/>
              </a:ext>
            </a:extLst>
          </p:cNvPr>
          <p:cNvCxnSpPr>
            <a:stCxn id="70" idx="1"/>
          </p:cNvCxnSpPr>
          <p:nvPr/>
        </p:nvCxnSpPr>
        <p:spPr>
          <a:xfrm flipH="1">
            <a:off x="7715901" y="3123530"/>
            <a:ext cx="318368" cy="0"/>
          </a:xfrm>
          <a:prstGeom prst="line">
            <a:avLst/>
          </a:prstGeom>
          <a:noFill/>
          <a:ln w="317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CD0F1476-2F34-A40F-AE8A-87619DFDD6F5}"/>
              </a:ext>
            </a:extLst>
          </p:cNvPr>
          <p:cNvSpPr/>
          <p:nvPr/>
        </p:nvSpPr>
        <p:spPr>
          <a:xfrm>
            <a:off x="7587873" y="2340421"/>
            <a:ext cx="2519184" cy="1532898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FA29B5DD-2A88-24A5-F787-F9EF11B59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314" y="2690577"/>
            <a:ext cx="215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806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A992D8-682E-BB38-35F3-0C5EB65CEC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67"/>
          <a:stretch/>
        </p:blipFill>
        <p:spPr>
          <a:xfrm>
            <a:off x="3744096" y="1626048"/>
            <a:ext cx="6669933" cy="36059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36277A5-2EF8-376F-EA4D-D30818ACA8A9}"/>
              </a:ext>
            </a:extLst>
          </p:cNvPr>
          <p:cNvSpPr/>
          <p:nvPr/>
        </p:nvSpPr>
        <p:spPr>
          <a:xfrm>
            <a:off x="8192530" y="2261286"/>
            <a:ext cx="2607275" cy="22612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9FED97-3E4E-4AB1-D450-52E9C8D52B7E}"/>
              </a:ext>
            </a:extLst>
          </p:cNvPr>
          <p:cNvSpPr txBox="1"/>
          <p:nvPr/>
        </p:nvSpPr>
        <p:spPr>
          <a:xfrm>
            <a:off x="2304278" y="1583934"/>
            <a:ext cx="14398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Features:</a:t>
            </a:r>
          </a:p>
          <a:p>
            <a:pPr algn="ctr"/>
            <a:endParaRPr lang="en-US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4CDA1-BB17-122E-ACAA-52BDD2D978BD}"/>
              </a:ext>
            </a:extLst>
          </p:cNvPr>
          <p:cNvSpPr txBox="1"/>
          <p:nvPr/>
        </p:nvSpPr>
        <p:spPr>
          <a:xfrm>
            <a:off x="2765944" y="2356361"/>
            <a:ext cx="5164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x0</a:t>
            </a:r>
          </a:p>
          <a:p>
            <a:pPr algn="ctr"/>
            <a:endParaRPr lang="en-US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F59FFA-DEB5-23FB-5285-A6342FEEFDB8}"/>
              </a:ext>
            </a:extLst>
          </p:cNvPr>
          <p:cNvSpPr txBox="1"/>
          <p:nvPr/>
        </p:nvSpPr>
        <p:spPr>
          <a:xfrm>
            <a:off x="2765943" y="3544286"/>
            <a:ext cx="5164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x1</a:t>
            </a:r>
          </a:p>
          <a:p>
            <a:pPr algn="ctr"/>
            <a:endParaRPr lang="en-US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AF1F28D-86F5-ACC6-B0A4-17B35145E0D7}"/>
              </a:ext>
            </a:extLst>
          </p:cNvPr>
          <p:cNvCxnSpPr/>
          <p:nvPr/>
        </p:nvCxnSpPr>
        <p:spPr>
          <a:xfrm>
            <a:off x="3509319" y="2570205"/>
            <a:ext cx="667265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4BFC2F0-25EA-D593-F9D4-BE8B237EC9F8}"/>
              </a:ext>
            </a:extLst>
          </p:cNvPr>
          <p:cNvCxnSpPr/>
          <p:nvPr/>
        </p:nvCxnSpPr>
        <p:spPr>
          <a:xfrm>
            <a:off x="3513438" y="3772929"/>
            <a:ext cx="667265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348295F-8B5D-06DB-907B-B13FE1E27E48}"/>
              </a:ext>
            </a:extLst>
          </p:cNvPr>
          <p:cNvSpPr txBox="1"/>
          <p:nvPr/>
        </p:nvSpPr>
        <p:spPr>
          <a:xfrm>
            <a:off x="4385753" y="4981678"/>
            <a:ext cx="25490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(Transform previous layer)</a:t>
            </a:r>
          </a:p>
          <a:p>
            <a:pPr algn="ctr"/>
            <a:endParaRPr lang="en-US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E025C2-E6CF-599A-A8E0-DD47D04179F8}"/>
              </a:ext>
            </a:extLst>
          </p:cNvPr>
          <p:cNvSpPr txBox="1"/>
          <p:nvPr/>
        </p:nvSpPr>
        <p:spPr>
          <a:xfrm>
            <a:off x="3653020" y="4547810"/>
            <a:ext cx="1465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(does nothing)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8B00F3-B498-BEC4-E760-C8A58BAEC96A}"/>
              </a:ext>
            </a:extLst>
          </p:cNvPr>
          <p:cNvSpPr txBox="1"/>
          <p:nvPr/>
        </p:nvSpPr>
        <p:spPr>
          <a:xfrm>
            <a:off x="6444936" y="4279333"/>
            <a:ext cx="17475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(make prediction)</a:t>
            </a:r>
          </a:p>
        </p:txBody>
      </p:sp>
    </p:spTree>
    <p:extLst>
      <p:ext uri="{BB962C8B-B14F-4D97-AF65-F5344CB8AC3E}">
        <p14:creationId xmlns:p14="http://schemas.microsoft.com/office/powerpoint/2010/main" val="39045635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C5DA03-3904-69FB-AE60-C96173310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06532"/>
            <a:ext cx="7772400" cy="36449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AF27446-EB6D-3334-CC4D-55AE1E5C9B17}"/>
              </a:ext>
            </a:extLst>
          </p:cNvPr>
          <p:cNvSpPr/>
          <p:nvPr/>
        </p:nvSpPr>
        <p:spPr>
          <a:xfrm>
            <a:off x="7895968" y="0"/>
            <a:ext cx="2607275" cy="22612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CE4C20-8905-03DF-ADA0-487C7F37E026}"/>
              </a:ext>
            </a:extLst>
          </p:cNvPr>
          <p:cNvSpPr txBox="1"/>
          <p:nvPr/>
        </p:nvSpPr>
        <p:spPr>
          <a:xfrm>
            <a:off x="7217199" y="3765717"/>
            <a:ext cx="184537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value of activation</a:t>
            </a:r>
            <a:endParaRPr lang="en-US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874A20-AE28-1FCB-15AF-F45EDD979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1800" y="3524919"/>
            <a:ext cx="660400" cy="342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470F8E-0AE7-FC41-E57E-6B7B778A3596}"/>
              </a:ext>
            </a:extLst>
          </p:cNvPr>
          <p:cNvSpPr txBox="1"/>
          <p:nvPr/>
        </p:nvSpPr>
        <p:spPr>
          <a:xfrm>
            <a:off x="3626497" y="1027879"/>
            <a:ext cx="47019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Neuron </a:t>
            </a:r>
            <a:r>
              <a:rPr lang="en-US" sz="2400" b="1" i="1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</a:t>
            </a:r>
            <a:r>
              <a:rPr lang="en-US" sz="2400" b="1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the first hidden layer:</a:t>
            </a:r>
          </a:p>
          <a:p>
            <a:pPr algn="ctr"/>
            <a:endParaRPr lang="en-US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611735-22E0-EF47-8D19-0E4DF55FB1C8}"/>
              </a:ext>
            </a:extLst>
          </p:cNvPr>
          <p:cNvSpPr/>
          <p:nvPr/>
        </p:nvSpPr>
        <p:spPr>
          <a:xfrm>
            <a:off x="3105455" y="1606532"/>
            <a:ext cx="2282092" cy="551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BE2830-0CAF-A88E-9D77-D05914F0071E}"/>
              </a:ext>
            </a:extLst>
          </p:cNvPr>
          <p:cNvSpPr txBox="1"/>
          <p:nvPr/>
        </p:nvSpPr>
        <p:spPr>
          <a:xfrm>
            <a:off x="1029022" y="3050038"/>
            <a:ext cx="207643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Outputs of previous layer</a:t>
            </a:r>
          </a:p>
        </p:txBody>
      </p:sp>
    </p:spTree>
    <p:extLst>
      <p:ext uri="{BB962C8B-B14F-4D97-AF65-F5344CB8AC3E}">
        <p14:creationId xmlns:p14="http://schemas.microsoft.com/office/powerpoint/2010/main" val="25742737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FF2B5EF4-FFF2-40B4-BE49-F238E27FC236}">
                <a16:creationId xmlns:a16="http://schemas.microsoft.com/office/drawing/2014/main" id="{307BBD79-B661-07CD-12DD-ECB56A964E84}"/>
              </a:ext>
            </a:extLst>
          </p:cNvPr>
          <p:cNvSpPr/>
          <p:nvPr/>
        </p:nvSpPr>
        <p:spPr>
          <a:xfrm>
            <a:off x="6400801" y="1742302"/>
            <a:ext cx="2063578" cy="1337618"/>
          </a:xfrm>
          <a:custGeom>
            <a:avLst/>
            <a:gdLst>
              <a:gd name="connsiteX0" fmla="*/ 0 w 2014151"/>
              <a:gd name="connsiteY0" fmla="*/ 1260390 h 1391250"/>
              <a:gd name="connsiteX1" fmla="*/ 1383957 w 2014151"/>
              <a:gd name="connsiteY1" fmla="*/ 1272746 h 1391250"/>
              <a:gd name="connsiteX2" fmla="*/ 2014151 w 2014151"/>
              <a:gd name="connsiteY2" fmla="*/ 0 h 1391250"/>
              <a:gd name="connsiteX0" fmla="*/ 0 w 2014151"/>
              <a:gd name="connsiteY0" fmla="*/ 1260390 h 1368423"/>
              <a:gd name="connsiteX1" fmla="*/ 1383957 w 2014151"/>
              <a:gd name="connsiteY1" fmla="*/ 1272746 h 1368423"/>
              <a:gd name="connsiteX2" fmla="*/ 2014151 w 2014151"/>
              <a:gd name="connsiteY2" fmla="*/ 0 h 1368423"/>
              <a:gd name="connsiteX0" fmla="*/ 0 w 2014151"/>
              <a:gd name="connsiteY0" fmla="*/ 1260390 h 1368423"/>
              <a:gd name="connsiteX1" fmla="*/ 1383957 w 2014151"/>
              <a:gd name="connsiteY1" fmla="*/ 1272746 h 1368423"/>
              <a:gd name="connsiteX2" fmla="*/ 2014151 w 2014151"/>
              <a:gd name="connsiteY2" fmla="*/ 0 h 1368423"/>
              <a:gd name="connsiteX0" fmla="*/ 0 w 2014151"/>
              <a:gd name="connsiteY0" fmla="*/ 1260390 h 1275835"/>
              <a:gd name="connsiteX1" fmla="*/ 1383957 w 2014151"/>
              <a:gd name="connsiteY1" fmla="*/ 1272746 h 1275835"/>
              <a:gd name="connsiteX2" fmla="*/ 2014151 w 2014151"/>
              <a:gd name="connsiteY2" fmla="*/ 0 h 1275835"/>
              <a:gd name="connsiteX0" fmla="*/ 0 w 2014151"/>
              <a:gd name="connsiteY0" fmla="*/ 1260390 h 1275835"/>
              <a:gd name="connsiteX1" fmla="*/ 1383957 w 2014151"/>
              <a:gd name="connsiteY1" fmla="*/ 1272746 h 1275835"/>
              <a:gd name="connsiteX2" fmla="*/ 2014151 w 2014151"/>
              <a:gd name="connsiteY2" fmla="*/ 0 h 1275835"/>
              <a:gd name="connsiteX0" fmla="*/ 0 w 2014151"/>
              <a:gd name="connsiteY0" fmla="*/ 1260390 h 1275835"/>
              <a:gd name="connsiteX1" fmla="*/ 1383957 w 2014151"/>
              <a:gd name="connsiteY1" fmla="*/ 1272746 h 1275835"/>
              <a:gd name="connsiteX2" fmla="*/ 2014151 w 2014151"/>
              <a:gd name="connsiteY2" fmla="*/ 0 h 1275835"/>
              <a:gd name="connsiteX0" fmla="*/ 0 w 2014151"/>
              <a:gd name="connsiteY0" fmla="*/ 1260390 h 1275835"/>
              <a:gd name="connsiteX1" fmla="*/ 1383957 w 2014151"/>
              <a:gd name="connsiteY1" fmla="*/ 1272746 h 1275835"/>
              <a:gd name="connsiteX2" fmla="*/ 2014151 w 2014151"/>
              <a:gd name="connsiteY2" fmla="*/ 0 h 1275835"/>
              <a:gd name="connsiteX0" fmla="*/ 0 w 2063578"/>
              <a:gd name="connsiteY0" fmla="*/ 1322173 h 1337618"/>
              <a:gd name="connsiteX1" fmla="*/ 1383957 w 2063578"/>
              <a:gd name="connsiteY1" fmla="*/ 1334529 h 1337618"/>
              <a:gd name="connsiteX2" fmla="*/ 2063578 w 2063578"/>
              <a:gd name="connsiteY2" fmla="*/ 0 h 1337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63578" h="1337618">
                <a:moveTo>
                  <a:pt x="0" y="1322173"/>
                </a:moveTo>
                <a:cubicBezTo>
                  <a:pt x="1389105" y="1346886"/>
                  <a:pt x="-2059" y="1334529"/>
                  <a:pt x="1383957" y="1334529"/>
                </a:cubicBezTo>
                <a:cubicBezTo>
                  <a:pt x="1707292" y="704334"/>
                  <a:pt x="1409700" y="1285102"/>
                  <a:pt x="2063578" y="0"/>
                </a:cubicBezTo>
              </a:path>
            </a:pathLst>
          </a:cu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A7F44F87-C368-514C-B0BE-CA1AE241CF55}"/>
              </a:ext>
            </a:extLst>
          </p:cNvPr>
          <p:cNvSpPr/>
          <p:nvPr/>
        </p:nvSpPr>
        <p:spPr>
          <a:xfrm>
            <a:off x="3076834" y="1940008"/>
            <a:ext cx="2669058" cy="2248931"/>
          </a:xfrm>
          <a:custGeom>
            <a:avLst/>
            <a:gdLst>
              <a:gd name="connsiteX0" fmla="*/ 0 w 2706129"/>
              <a:gd name="connsiteY0" fmla="*/ 2347784 h 2347784"/>
              <a:gd name="connsiteX1" fmla="*/ 1359243 w 2706129"/>
              <a:gd name="connsiteY1" fmla="*/ 1149179 h 2347784"/>
              <a:gd name="connsiteX2" fmla="*/ 2706129 w 2706129"/>
              <a:gd name="connsiteY2" fmla="*/ 0 h 2347784"/>
              <a:gd name="connsiteX0" fmla="*/ 0 w 2706129"/>
              <a:gd name="connsiteY0" fmla="*/ 2347784 h 2347846"/>
              <a:gd name="connsiteX1" fmla="*/ 1359243 w 2706129"/>
              <a:gd name="connsiteY1" fmla="*/ 1149179 h 2347846"/>
              <a:gd name="connsiteX2" fmla="*/ 2706129 w 2706129"/>
              <a:gd name="connsiteY2" fmla="*/ 0 h 2347846"/>
              <a:gd name="connsiteX0" fmla="*/ 0 w 2706129"/>
              <a:gd name="connsiteY0" fmla="*/ 2347784 h 2347845"/>
              <a:gd name="connsiteX1" fmla="*/ 1359243 w 2706129"/>
              <a:gd name="connsiteY1" fmla="*/ 1149179 h 2347845"/>
              <a:gd name="connsiteX2" fmla="*/ 2706129 w 2706129"/>
              <a:gd name="connsiteY2" fmla="*/ 0 h 2347845"/>
              <a:gd name="connsiteX0" fmla="*/ 0 w 2706129"/>
              <a:gd name="connsiteY0" fmla="*/ 2347784 h 2347846"/>
              <a:gd name="connsiteX1" fmla="*/ 1359243 w 2706129"/>
              <a:gd name="connsiteY1" fmla="*/ 1149179 h 2347846"/>
              <a:gd name="connsiteX2" fmla="*/ 2706129 w 2706129"/>
              <a:gd name="connsiteY2" fmla="*/ 0 h 2347846"/>
              <a:gd name="connsiteX0" fmla="*/ 0 w 2681415"/>
              <a:gd name="connsiteY0" fmla="*/ 2014152 h 2014210"/>
              <a:gd name="connsiteX1" fmla="*/ 1359243 w 2681415"/>
              <a:gd name="connsiteY1" fmla="*/ 815547 h 2014210"/>
              <a:gd name="connsiteX2" fmla="*/ 2681415 w 2681415"/>
              <a:gd name="connsiteY2" fmla="*/ 0 h 2014210"/>
              <a:gd name="connsiteX0" fmla="*/ 0 w 2669058"/>
              <a:gd name="connsiteY0" fmla="*/ 1816444 h 1816515"/>
              <a:gd name="connsiteX1" fmla="*/ 1346886 w 2669058"/>
              <a:gd name="connsiteY1" fmla="*/ 815547 h 1816515"/>
              <a:gd name="connsiteX2" fmla="*/ 2669058 w 2669058"/>
              <a:gd name="connsiteY2" fmla="*/ 0 h 1816515"/>
              <a:gd name="connsiteX0" fmla="*/ 0 w 2669058"/>
              <a:gd name="connsiteY0" fmla="*/ 1816444 h 1816444"/>
              <a:gd name="connsiteX1" fmla="*/ 1346886 w 2669058"/>
              <a:gd name="connsiteY1" fmla="*/ 815547 h 1816444"/>
              <a:gd name="connsiteX2" fmla="*/ 2669058 w 2669058"/>
              <a:gd name="connsiteY2" fmla="*/ 0 h 1816444"/>
              <a:gd name="connsiteX0" fmla="*/ 0 w 2669058"/>
              <a:gd name="connsiteY0" fmla="*/ 1816444 h 1816444"/>
              <a:gd name="connsiteX1" fmla="*/ 1346886 w 2669058"/>
              <a:gd name="connsiteY1" fmla="*/ 815547 h 1816444"/>
              <a:gd name="connsiteX2" fmla="*/ 2669058 w 2669058"/>
              <a:gd name="connsiteY2" fmla="*/ 0 h 1816444"/>
              <a:gd name="connsiteX0" fmla="*/ 0 w 2669058"/>
              <a:gd name="connsiteY0" fmla="*/ 1816444 h 1816444"/>
              <a:gd name="connsiteX1" fmla="*/ 1346886 w 2669058"/>
              <a:gd name="connsiteY1" fmla="*/ 815547 h 1816444"/>
              <a:gd name="connsiteX2" fmla="*/ 2669058 w 2669058"/>
              <a:gd name="connsiteY2" fmla="*/ 0 h 1816444"/>
              <a:gd name="connsiteX0" fmla="*/ 0 w 2669058"/>
              <a:gd name="connsiteY0" fmla="*/ 1816444 h 1816444"/>
              <a:gd name="connsiteX1" fmla="*/ 1346886 w 2669058"/>
              <a:gd name="connsiteY1" fmla="*/ 815547 h 1816444"/>
              <a:gd name="connsiteX2" fmla="*/ 2669058 w 2669058"/>
              <a:gd name="connsiteY2" fmla="*/ 0 h 1816444"/>
              <a:gd name="connsiteX0" fmla="*/ 0 w 2669058"/>
              <a:gd name="connsiteY0" fmla="*/ 1816444 h 1816444"/>
              <a:gd name="connsiteX1" fmla="*/ 1346886 w 2669058"/>
              <a:gd name="connsiteY1" fmla="*/ 815547 h 1816444"/>
              <a:gd name="connsiteX2" fmla="*/ 2669058 w 2669058"/>
              <a:gd name="connsiteY2" fmla="*/ 0 h 1816444"/>
              <a:gd name="connsiteX0" fmla="*/ 0 w 2669058"/>
              <a:gd name="connsiteY0" fmla="*/ 2125363 h 2125363"/>
              <a:gd name="connsiteX1" fmla="*/ 1346886 w 2669058"/>
              <a:gd name="connsiteY1" fmla="*/ 1124466 h 2125363"/>
              <a:gd name="connsiteX2" fmla="*/ 2669058 w 2669058"/>
              <a:gd name="connsiteY2" fmla="*/ 0 h 2125363"/>
              <a:gd name="connsiteX0" fmla="*/ 0 w 2669058"/>
              <a:gd name="connsiteY0" fmla="*/ 2125363 h 2125363"/>
              <a:gd name="connsiteX1" fmla="*/ 1346886 w 2669058"/>
              <a:gd name="connsiteY1" fmla="*/ 1124466 h 2125363"/>
              <a:gd name="connsiteX2" fmla="*/ 2669058 w 2669058"/>
              <a:gd name="connsiteY2" fmla="*/ 0 h 2125363"/>
              <a:gd name="connsiteX0" fmla="*/ 0 w 2669058"/>
              <a:gd name="connsiteY0" fmla="*/ 2248931 h 2248931"/>
              <a:gd name="connsiteX1" fmla="*/ 1346886 w 2669058"/>
              <a:gd name="connsiteY1" fmla="*/ 1124466 h 2248931"/>
              <a:gd name="connsiteX2" fmla="*/ 2669058 w 2669058"/>
              <a:gd name="connsiteY2" fmla="*/ 0 h 2248931"/>
              <a:gd name="connsiteX0" fmla="*/ 0 w 2669058"/>
              <a:gd name="connsiteY0" fmla="*/ 2248931 h 2248931"/>
              <a:gd name="connsiteX1" fmla="*/ 1346886 w 2669058"/>
              <a:gd name="connsiteY1" fmla="*/ 1124466 h 2248931"/>
              <a:gd name="connsiteX2" fmla="*/ 2669058 w 2669058"/>
              <a:gd name="connsiteY2" fmla="*/ 0 h 2248931"/>
              <a:gd name="connsiteX0" fmla="*/ 0 w 2669058"/>
              <a:gd name="connsiteY0" fmla="*/ 2248931 h 2248931"/>
              <a:gd name="connsiteX1" fmla="*/ 1346886 w 2669058"/>
              <a:gd name="connsiteY1" fmla="*/ 1124466 h 2248931"/>
              <a:gd name="connsiteX2" fmla="*/ 2669058 w 2669058"/>
              <a:gd name="connsiteY2" fmla="*/ 0 h 2248931"/>
              <a:gd name="connsiteX0" fmla="*/ 0 w 2669058"/>
              <a:gd name="connsiteY0" fmla="*/ 2248931 h 2248931"/>
              <a:gd name="connsiteX1" fmla="*/ 1346886 w 2669058"/>
              <a:gd name="connsiteY1" fmla="*/ 1124466 h 2248931"/>
              <a:gd name="connsiteX2" fmla="*/ 2669058 w 2669058"/>
              <a:gd name="connsiteY2" fmla="*/ 0 h 2248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69058" h="2248931">
                <a:moveTo>
                  <a:pt x="0" y="2248931"/>
                </a:moveTo>
                <a:cubicBezTo>
                  <a:pt x="848497" y="2183029"/>
                  <a:pt x="1075038" y="1622855"/>
                  <a:pt x="1346886" y="1124466"/>
                </a:cubicBezTo>
                <a:cubicBezTo>
                  <a:pt x="1618734" y="626077"/>
                  <a:pt x="1752599" y="70021"/>
                  <a:pt x="2669058" y="0"/>
                </a:cubicBezTo>
              </a:path>
            </a:pathLst>
          </a:cu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F13BF0-CD3A-E24F-ABAB-18B9C2348FB9}"/>
              </a:ext>
            </a:extLst>
          </p:cNvPr>
          <p:cNvSpPr/>
          <p:nvPr/>
        </p:nvSpPr>
        <p:spPr>
          <a:xfrm>
            <a:off x="3068596" y="1747777"/>
            <a:ext cx="2709884" cy="2708476"/>
          </a:xfrm>
          <a:prstGeom prst="rect">
            <a:avLst/>
          </a:prstGeom>
          <a:noFill/>
          <a:ln w="60325">
            <a:solidFill>
              <a:schemeClr val="tx1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A64C35-0A13-C564-D631-9CEE9A83F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0750" y="5409439"/>
            <a:ext cx="5270500" cy="622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9D981F-5476-AAAA-1F85-6FE36B2A9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7788" y="5059505"/>
            <a:ext cx="571500" cy="3429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AF70E6D-E425-302A-0191-7DCC4DFED0E7}"/>
              </a:ext>
            </a:extLst>
          </p:cNvPr>
          <p:cNvSpPr/>
          <p:nvPr/>
        </p:nvSpPr>
        <p:spPr>
          <a:xfrm>
            <a:off x="6376451" y="1747777"/>
            <a:ext cx="2709884" cy="2708476"/>
          </a:xfrm>
          <a:prstGeom prst="rect">
            <a:avLst/>
          </a:prstGeom>
          <a:noFill/>
          <a:ln w="60325">
            <a:solidFill>
              <a:schemeClr val="tx1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5F2DCE2-FD3D-8242-0E33-FA095021F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642" y="5010077"/>
            <a:ext cx="571500" cy="342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55A097-595A-7B77-A834-05FCDC948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3017" y="2884066"/>
            <a:ext cx="609600" cy="3429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DD8BBB-3823-A8F5-56EA-52B71123B203}"/>
              </a:ext>
            </a:extLst>
          </p:cNvPr>
          <p:cNvSpPr txBox="1"/>
          <p:nvPr/>
        </p:nvSpPr>
        <p:spPr>
          <a:xfrm>
            <a:off x="4028239" y="1202582"/>
            <a:ext cx="7906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tanh</a:t>
            </a:r>
          </a:p>
          <a:p>
            <a:pPr algn="ctr"/>
            <a:endParaRPr lang="en-US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D6DABA-0D50-8325-A3F2-F6E560B8F3C4}"/>
              </a:ext>
            </a:extLst>
          </p:cNvPr>
          <p:cNvSpPr txBox="1"/>
          <p:nvPr/>
        </p:nvSpPr>
        <p:spPr>
          <a:xfrm>
            <a:off x="7269567" y="1218323"/>
            <a:ext cx="9236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ReLU</a:t>
            </a:r>
          </a:p>
          <a:p>
            <a:pPr algn="ctr"/>
            <a:endParaRPr lang="en-US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3CE874-E637-FA48-7018-D754707445BA}"/>
              </a:ext>
            </a:extLst>
          </p:cNvPr>
          <p:cNvSpPr txBox="1"/>
          <p:nvPr/>
        </p:nvSpPr>
        <p:spPr>
          <a:xfrm>
            <a:off x="4117204" y="4456253"/>
            <a:ext cx="612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0.0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33DC84-4116-120C-F2FC-1DD871A3956A}"/>
              </a:ext>
            </a:extLst>
          </p:cNvPr>
          <p:cNvSpPr txBox="1"/>
          <p:nvPr/>
        </p:nvSpPr>
        <p:spPr>
          <a:xfrm>
            <a:off x="7462131" y="4450342"/>
            <a:ext cx="612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0.0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47FA81-335A-FA90-58DF-F59AA5713A43}"/>
              </a:ext>
            </a:extLst>
          </p:cNvPr>
          <p:cNvSpPr txBox="1"/>
          <p:nvPr/>
        </p:nvSpPr>
        <p:spPr>
          <a:xfrm>
            <a:off x="2298966" y="2824683"/>
            <a:ext cx="612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0.0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649D0B-7FC8-5256-7ABD-F65714D8AA64}"/>
              </a:ext>
            </a:extLst>
          </p:cNvPr>
          <p:cNvCxnSpPr>
            <a:cxnSpLocks/>
          </p:cNvCxnSpPr>
          <p:nvPr/>
        </p:nvCxnSpPr>
        <p:spPr>
          <a:xfrm flipV="1">
            <a:off x="2911633" y="3073264"/>
            <a:ext cx="6174702" cy="0"/>
          </a:xfrm>
          <a:prstGeom prst="line">
            <a:avLst/>
          </a:prstGeom>
          <a:ln w="95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EF17820-7584-C312-5E73-7D2FC77F4288}"/>
              </a:ext>
            </a:extLst>
          </p:cNvPr>
          <p:cNvCxnSpPr>
            <a:cxnSpLocks/>
            <a:stCxn id="4" idx="2"/>
          </p:cNvCxnSpPr>
          <p:nvPr/>
        </p:nvCxnSpPr>
        <p:spPr>
          <a:xfrm flipH="1" flipV="1">
            <a:off x="4423537" y="1740743"/>
            <a:ext cx="1" cy="2715510"/>
          </a:xfrm>
          <a:prstGeom prst="line">
            <a:avLst/>
          </a:prstGeom>
          <a:ln w="95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E126334-7A6B-5E4C-15C7-29885A96C532}"/>
              </a:ext>
            </a:extLst>
          </p:cNvPr>
          <p:cNvCxnSpPr>
            <a:cxnSpLocks/>
          </p:cNvCxnSpPr>
          <p:nvPr/>
        </p:nvCxnSpPr>
        <p:spPr>
          <a:xfrm flipH="1" flipV="1">
            <a:off x="7780582" y="1747777"/>
            <a:ext cx="1" cy="2715510"/>
          </a:xfrm>
          <a:prstGeom prst="line">
            <a:avLst/>
          </a:prstGeom>
          <a:ln w="95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DAC5DA0-21A3-2EC1-CA24-F51805ED8285}"/>
              </a:ext>
            </a:extLst>
          </p:cNvPr>
          <p:cNvSpPr txBox="1"/>
          <p:nvPr/>
        </p:nvSpPr>
        <p:spPr>
          <a:xfrm>
            <a:off x="2170311" y="4023927"/>
            <a:ext cx="726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-1.0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01F874-6743-5D76-FE43-A34860E77D02}"/>
              </a:ext>
            </a:extLst>
          </p:cNvPr>
          <p:cNvSpPr txBox="1"/>
          <p:nvPr/>
        </p:nvSpPr>
        <p:spPr>
          <a:xfrm>
            <a:off x="2866419" y="4595624"/>
            <a:ext cx="726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-2.0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1E16E53-AA05-7009-1AFE-C2ED7E693AC4}"/>
              </a:ext>
            </a:extLst>
          </p:cNvPr>
          <p:cNvSpPr txBox="1"/>
          <p:nvPr/>
        </p:nvSpPr>
        <p:spPr>
          <a:xfrm>
            <a:off x="2239568" y="1703956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1.0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586A56-C850-B455-6C94-BF13D74B15F0}"/>
              </a:ext>
            </a:extLst>
          </p:cNvPr>
          <p:cNvSpPr txBox="1"/>
          <p:nvPr/>
        </p:nvSpPr>
        <p:spPr>
          <a:xfrm>
            <a:off x="5247880" y="4577570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2.0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25DBBA-7C77-0378-0E22-A6D6CD801380}"/>
              </a:ext>
            </a:extLst>
          </p:cNvPr>
          <p:cNvSpPr txBox="1"/>
          <p:nvPr/>
        </p:nvSpPr>
        <p:spPr>
          <a:xfrm>
            <a:off x="8541410" y="4511118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2.0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95C9635-3D0B-D024-646E-C50DDCF3BC59}"/>
              </a:ext>
            </a:extLst>
          </p:cNvPr>
          <p:cNvSpPr txBox="1"/>
          <p:nvPr/>
        </p:nvSpPr>
        <p:spPr>
          <a:xfrm>
            <a:off x="6255225" y="4509643"/>
            <a:ext cx="726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-2.0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7411D69-9868-463F-C508-D4DEA19F320C}"/>
              </a:ext>
            </a:extLst>
          </p:cNvPr>
          <p:cNvCxnSpPr>
            <a:cxnSpLocks/>
          </p:cNvCxnSpPr>
          <p:nvPr/>
        </p:nvCxnSpPr>
        <p:spPr>
          <a:xfrm flipV="1">
            <a:off x="2911633" y="1910625"/>
            <a:ext cx="6174702" cy="0"/>
          </a:xfrm>
          <a:prstGeom prst="line">
            <a:avLst/>
          </a:prstGeom>
          <a:ln w="95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DED515B-3766-9EBA-9F6C-56546881C88B}"/>
              </a:ext>
            </a:extLst>
          </p:cNvPr>
          <p:cNvCxnSpPr>
            <a:cxnSpLocks/>
          </p:cNvCxnSpPr>
          <p:nvPr/>
        </p:nvCxnSpPr>
        <p:spPr>
          <a:xfrm flipV="1">
            <a:off x="2911633" y="4254759"/>
            <a:ext cx="6174702" cy="0"/>
          </a:xfrm>
          <a:prstGeom prst="line">
            <a:avLst/>
          </a:prstGeom>
          <a:ln w="95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F9D7E94-634D-7495-F9F6-8344689F63C2}"/>
              </a:ext>
            </a:extLst>
          </p:cNvPr>
          <p:cNvCxnSpPr>
            <a:cxnSpLocks/>
          </p:cNvCxnSpPr>
          <p:nvPr/>
        </p:nvCxnSpPr>
        <p:spPr>
          <a:xfrm flipH="1" flipV="1">
            <a:off x="3275042" y="1714383"/>
            <a:ext cx="1" cy="2715510"/>
          </a:xfrm>
          <a:prstGeom prst="line">
            <a:avLst/>
          </a:prstGeom>
          <a:ln w="95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DAB873-55FF-383D-652B-24C586586ADC}"/>
              </a:ext>
            </a:extLst>
          </p:cNvPr>
          <p:cNvCxnSpPr>
            <a:cxnSpLocks/>
          </p:cNvCxnSpPr>
          <p:nvPr/>
        </p:nvCxnSpPr>
        <p:spPr>
          <a:xfrm flipH="1" flipV="1">
            <a:off x="5533936" y="1747777"/>
            <a:ext cx="1" cy="2715510"/>
          </a:xfrm>
          <a:prstGeom prst="line">
            <a:avLst/>
          </a:prstGeom>
          <a:ln w="95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5C3468A-E962-15A5-7640-636DA1336CDC}"/>
              </a:ext>
            </a:extLst>
          </p:cNvPr>
          <p:cNvCxnSpPr>
            <a:cxnSpLocks/>
          </p:cNvCxnSpPr>
          <p:nvPr/>
        </p:nvCxnSpPr>
        <p:spPr>
          <a:xfrm flipH="1" flipV="1">
            <a:off x="6612900" y="1765902"/>
            <a:ext cx="1" cy="2715510"/>
          </a:xfrm>
          <a:prstGeom prst="line">
            <a:avLst/>
          </a:prstGeom>
          <a:ln w="95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5220122-A9FD-A43E-7BD5-7795A37EFD89}"/>
              </a:ext>
            </a:extLst>
          </p:cNvPr>
          <p:cNvCxnSpPr>
            <a:cxnSpLocks/>
          </p:cNvCxnSpPr>
          <p:nvPr/>
        </p:nvCxnSpPr>
        <p:spPr>
          <a:xfrm flipH="1" flipV="1">
            <a:off x="8865188" y="1697760"/>
            <a:ext cx="1" cy="2715510"/>
          </a:xfrm>
          <a:prstGeom prst="line">
            <a:avLst/>
          </a:prstGeom>
          <a:ln w="952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614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4">
            <a:extLst>
              <a:ext uri="{FF2B5EF4-FFF2-40B4-BE49-F238E27FC236}">
                <a16:creationId xmlns:a16="http://schemas.microsoft.com/office/drawing/2014/main" id="{966AAF42-7600-DE54-AF7A-AEA57856B00D}"/>
              </a:ext>
            </a:extLst>
          </p:cNvPr>
          <p:cNvSpPr/>
          <p:nvPr/>
        </p:nvSpPr>
        <p:spPr>
          <a:xfrm>
            <a:off x="2966556" y="1636760"/>
            <a:ext cx="548640" cy="548640"/>
          </a:xfrm>
          <a:prstGeom prst="ellipse">
            <a:avLst/>
          </a:prstGeom>
          <a:solidFill>
            <a:schemeClr val="accent6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5">
            <a:extLst>
              <a:ext uri="{FF2B5EF4-FFF2-40B4-BE49-F238E27FC236}">
                <a16:creationId xmlns:a16="http://schemas.microsoft.com/office/drawing/2014/main" id="{C7AA328E-2AD9-9D17-3477-9878F38DC6A5}"/>
              </a:ext>
            </a:extLst>
          </p:cNvPr>
          <p:cNvSpPr/>
          <p:nvPr/>
        </p:nvSpPr>
        <p:spPr>
          <a:xfrm>
            <a:off x="2966556" y="2368280"/>
            <a:ext cx="548640" cy="548640"/>
          </a:xfrm>
          <a:prstGeom prst="ellipse">
            <a:avLst/>
          </a:prstGeom>
          <a:solidFill>
            <a:schemeClr val="accent6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6">
            <a:extLst>
              <a:ext uri="{FF2B5EF4-FFF2-40B4-BE49-F238E27FC236}">
                <a16:creationId xmlns:a16="http://schemas.microsoft.com/office/drawing/2014/main" id="{2DACFB76-8C3C-4D0F-E155-F0EF2317E247}"/>
              </a:ext>
            </a:extLst>
          </p:cNvPr>
          <p:cNvSpPr/>
          <p:nvPr/>
        </p:nvSpPr>
        <p:spPr>
          <a:xfrm>
            <a:off x="2966556" y="3242572"/>
            <a:ext cx="548640" cy="548640"/>
          </a:xfrm>
          <a:prstGeom prst="ellipse">
            <a:avLst/>
          </a:prstGeom>
          <a:solidFill>
            <a:schemeClr val="accent6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8">
            <a:extLst>
              <a:ext uri="{FF2B5EF4-FFF2-40B4-BE49-F238E27FC236}">
                <a16:creationId xmlns:a16="http://schemas.microsoft.com/office/drawing/2014/main" id="{36D317D4-6509-0A17-DFAB-73BC43D04B51}"/>
              </a:ext>
            </a:extLst>
          </p:cNvPr>
          <p:cNvSpPr/>
          <p:nvPr/>
        </p:nvSpPr>
        <p:spPr>
          <a:xfrm>
            <a:off x="8404716" y="2450360"/>
            <a:ext cx="548640" cy="548640"/>
          </a:xfrm>
          <a:prstGeom prst="ellipse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cxnSp>
        <p:nvCxnSpPr>
          <p:cNvPr id="9" name="Line 12">
            <a:extLst>
              <a:ext uri="{FF2B5EF4-FFF2-40B4-BE49-F238E27FC236}">
                <a16:creationId xmlns:a16="http://schemas.microsoft.com/office/drawing/2014/main" id="{758586D0-FDED-F1CE-18BD-6180D3635A19}"/>
              </a:ext>
            </a:extLst>
          </p:cNvPr>
          <p:cNvCxnSpPr>
            <a:stCxn id="4" idx="6"/>
          </p:cNvCxnSpPr>
          <p:nvPr/>
        </p:nvCxnSpPr>
        <p:spPr>
          <a:xfrm>
            <a:off x="3515196" y="1911080"/>
            <a:ext cx="914760" cy="91476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10" name="Line 13">
            <a:extLst>
              <a:ext uri="{FF2B5EF4-FFF2-40B4-BE49-F238E27FC236}">
                <a16:creationId xmlns:a16="http://schemas.microsoft.com/office/drawing/2014/main" id="{5FB75041-731B-4BCF-BEA4-F3838586EA3D}"/>
              </a:ext>
            </a:extLst>
          </p:cNvPr>
          <p:cNvCxnSpPr>
            <a:stCxn id="5" idx="6"/>
          </p:cNvCxnSpPr>
          <p:nvPr/>
        </p:nvCxnSpPr>
        <p:spPr>
          <a:xfrm>
            <a:off x="3515196" y="2642600"/>
            <a:ext cx="914760" cy="18324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11" name="Line 14">
            <a:extLst>
              <a:ext uri="{FF2B5EF4-FFF2-40B4-BE49-F238E27FC236}">
                <a16:creationId xmlns:a16="http://schemas.microsoft.com/office/drawing/2014/main" id="{5D03E928-6332-A970-8B8E-BC7E033FA34C}"/>
              </a:ext>
            </a:extLst>
          </p:cNvPr>
          <p:cNvCxnSpPr>
            <a:cxnSpLocks/>
            <a:stCxn id="6" idx="6"/>
            <a:endCxn id="14" idx="1"/>
          </p:cNvCxnSpPr>
          <p:nvPr/>
        </p:nvCxnSpPr>
        <p:spPr>
          <a:xfrm flipV="1">
            <a:off x="3515196" y="2825480"/>
            <a:ext cx="914400" cy="691412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cxnSp>
        <p:nvCxnSpPr>
          <p:cNvPr id="12" name="Line 15">
            <a:extLst>
              <a:ext uri="{FF2B5EF4-FFF2-40B4-BE49-F238E27FC236}">
                <a16:creationId xmlns:a16="http://schemas.microsoft.com/office/drawing/2014/main" id="{589567B0-9834-3F1C-4B66-3C89BA2B2DA0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7627116" y="2724680"/>
            <a:ext cx="777600" cy="100800"/>
          </a:xfrm>
          <a:prstGeom prst="curvedConnector3">
            <a:avLst/>
          </a:prstGeom>
          <a:ln>
            <a:solidFill>
              <a:srgbClr val="000000"/>
            </a:solidFill>
            <a:tailEnd type="triangle" w="med" len="med"/>
          </a:ln>
        </p:spPr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4F46196-6929-CE16-6BF6-F09D29C1ED39}"/>
              </a:ext>
            </a:extLst>
          </p:cNvPr>
          <p:cNvGrpSpPr/>
          <p:nvPr/>
        </p:nvGrpSpPr>
        <p:grpSpPr>
          <a:xfrm>
            <a:off x="4429596" y="1362440"/>
            <a:ext cx="3335040" cy="2926080"/>
            <a:chOff x="5943600" y="1302480"/>
            <a:chExt cx="3335040" cy="292608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1035E73-0D66-DD9C-C28F-E2D839A1F356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5943600" y="1302480"/>
              <a:ext cx="3335040" cy="29260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" name="TextShape 3">
              <a:extLst>
                <a:ext uri="{FF2B5EF4-FFF2-40B4-BE49-F238E27FC236}">
                  <a16:creationId xmlns:a16="http://schemas.microsoft.com/office/drawing/2014/main" id="{FA18D8D9-038A-8E5B-DE20-3B70148BB44C}"/>
                </a:ext>
              </a:extLst>
            </p:cNvPr>
            <p:cNvSpPr txBox="1"/>
            <p:nvPr/>
          </p:nvSpPr>
          <p:spPr>
            <a:xfrm rot="699401">
              <a:off x="6239050" y="2507690"/>
              <a:ext cx="1612440" cy="14407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pPr algn="ctr"/>
              <a:r>
                <a:rPr lang="en-US" sz="2200" b="1" strike="noStrike" spc="-1" dirty="0">
                  <a:solidFill>
                    <a:srgbClr val="FFFFFF"/>
                  </a:solidFill>
                  <a:latin typeface="Arial"/>
                </a:rPr>
                <a:t>Some ML Model</a:t>
              </a:r>
            </a:p>
          </p:txBody>
        </p:sp>
      </p:grpSp>
      <p:sp>
        <p:nvSpPr>
          <p:cNvPr id="16" name="TextShape 17">
            <a:extLst>
              <a:ext uri="{FF2B5EF4-FFF2-40B4-BE49-F238E27FC236}">
                <a16:creationId xmlns:a16="http://schemas.microsoft.com/office/drawing/2014/main" id="{F2AC331F-0312-B810-308B-0ACDD7D92740}"/>
              </a:ext>
            </a:extLst>
          </p:cNvPr>
          <p:cNvSpPr txBox="1"/>
          <p:nvPr/>
        </p:nvSpPr>
        <p:spPr>
          <a:xfrm>
            <a:off x="9366996" y="2267013"/>
            <a:ext cx="2243113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Labels</a:t>
            </a:r>
            <a:r>
              <a:rPr lang="en-US" sz="2400" b="0" strike="noStrike" spc="-1" dirty="0">
                <a:latin typeface="Arial"/>
              </a:rPr>
              <a:t>: </a:t>
            </a:r>
            <a:r>
              <a:rPr lang="en-US" sz="2400" spc="-1" dirty="0">
                <a:latin typeface="Arial"/>
              </a:rPr>
              <a:t>is the sample solid?</a:t>
            </a:r>
            <a:endParaRPr lang="en-US" sz="2400" b="0" strike="noStrike" spc="-1" dirty="0">
              <a:latin typeface="Arial"/>
            </a:endParaRPr>
          </a:p>
          <a:p>
            <a:pPr algn="ctr"/>
            <a:r>
              <a:rPr lang="en-US" sz="2400" spc="-1" dirty="0">
                <a:solidFill>
                  <a:schemeClr val="accent2"/>
                </a:solidFill>
                <a:latin typeface="Arial"/>
              </a:rPr>
              <a:t>$$$</a:t>
            </a:r>
            <a:endParaRPr lang="en-US" sz="2400" b="0" strike="noStrike" spc="-1" dirty="0">
              <a:solidFill>
                <a:schemeClr val="accent2"/>
              </a:solidFill>
              <a:latin typeface="Arial"/>
            </a:endParaRPr>
          </a:p>
        </p:txBody>
      </p:sp>
      <p:sp>
        <p:nvSpPr>
          <p:cNvPr id="17" name="TextShape 17">
            <a:extLst>
              <a:ext uri="{FF2B5EF4-FFF2-40B4-BE49-F238E27FC236}">
                <a16:creationId xmlns:a16="http://schemas.microsoft.com/office/drawing/2014/main" id="{9E9CB17E-2438-E82E-B75B-2EF9C2654C0C}"/>
              </a:ext>
            </a:extLst>
          </p:cNvPr>
          <p:cNvSpPr txBox="1"/>
          <p:nvPr/>
        </p:nvSpPr>
        <p:spPr>
          <a:xfrm>
            <a:off x="600604" y="1911080"/>
            <a:ext cx="1985935" cy="75117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2400" b="1" strike="noStrike" spc="-1" dirty="0">
                <a:latin typeface="Arial"/>
              </a:rPr>
              <a:t>Features</a:t>
            </a:r>
            <a:r>
              <a:rPr lang="en-US" sz="2400" b="0" strike="noStrike" spc="-1" dirty="0">
                <a:latin typeface="Arial"/>
              </a:rPr>
              <a:t>: </a:t>
            </a:r>
            <a:endParaRPr lang="en-US" sz="2400" spc="-1" dirty="0">
              <a:latin typeface="Arial"/>
            </a:endParaRPr>
          </a:p>
          <a:p>
            <a:pPr marL="342900" indent="-342900" algn="ctr">
              <a:buFontTx/>
              <a:buChar char="-"/>
            </a:pPr>
            <a:r>
              <a:rPr lang="en-US" sz="2400" b="0" strike="noStrike" spc="-1" dirty="0">
                <a:latin typeface="Arial"/>
              </a:rPr>
              <a:t>QAF used</a:t>
            </a:r>
          </a:p>
          <a:p>
            <a:pPr marL="342900" indent="-342900" algn="ctr">
              <a:buFontTx/>
              <a:buChar char="-"/>
            </a:pPr>
            <a:r>
              <a:rPr lang="en-US" sz="2400" spc="-1" dirty="0">
                <a:latin typeface="Arial"/>
              </a:rPr>
              <a:t>HBD used</a:t>
            </a:r>
          </a:p>
          <a:p>
            <a:pPr marL="342900" indent="-342900" algn="ctr">
              <a:buFontTx/>
              <a:buChar char="-"/>
            </a:pPr>
            <a:r>
              <a:rPr lang="en-US" sz="2400" b="0" strike="noStrike" spc="-1" dirty="0">
                <a:latin typeface="Arial"/>
              </a:rPr>
              <a:t>Molar ratio</a:t>
            </a:r>
          </a:p>
          <a:p>
            <a:pPr algn="ctr"/>
            <a:r>
              <a:rPr lang="en-US" sz="2400" spc="-1" dirty="0">
                <a:solidFill>
                  <a:schemeClr val="accent6"/>
                </a:solidFill>
                <a:latin typeface="Arial"/>
              </a:rPr>
              <a:t>$</a:t>
            </a:r>
            <a:endParaRPr lang="en-US" sz="2400" b="0" strike="noStrike" spc="-1" dirty="0">
              <a:solidFill>
                <a:schemeClr val="accent6"/>
              </a:solidFill>
              <a:latin typeface="Arial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1F6A520-FF90-886A-7FB2-6FB3BF138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1635" y="940385"/>
            <a:ext cx="18415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33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CDB14823-B20F-808C-44E6-F379C4C4FBDB}"/>
              </a:ext>
            </a:extLst>
          </p:cNvPr>
          <p:cNvGrpSpPr/>
          <p:nvPr/>
        </p:nvGrpSpPr>
        <p:grpSpPr>
          <a:xfrm>
            <a:off x="2931054" y="2280319"/>
            <a:ext cx="533427" cy="1786359"/>
            <a:chOff x="2523281" y="2326512"/>
            <a:chExt cx="533427" cy="178635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C8EF96F-917C-EE87-FF33-43CED72B5C1E}"/>
                </a:ext>
              </a:extLst>
            </p:cNvPr>
            <p:cNvSpPr/>
            <p:nvPr/>
          </p:nvSpPr>
          <p:spPr>
            <a:xfrm>
              <a:off x="2523281" y="2326512"/>
              <a:ext cx="532436" cy="53243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4E35626-215C-CCF9-FBF6-379B2E9E562D}"/>
                </a:ext>
              </a:extLst>
            </p:cNvPr>
            <p:cNvSpPr/>
            <p:nvPr/>
          </p:nvSpPr>
          <p:spPr>
            <a:xfrm>
              <a:off x="2524272" y="2953474"/>
              <a:ext cx="532436" cy="53243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BBA8981-82FB-F1B2-626E-B13EE658BFA8}"/>
                </a:ext>
              </a:extLst>
            </p:cNvPr>
            <p:cNvSpPr/>
            <p:nvPr/>
          </p:nvSpPr>
          <p:spPr>
            <a:xfrm>
              <a:off x="2523281" y="3580436"/>
              <a:ext cx="532436" cy="53243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2266F12-E33A-8ECC-88B4-D72DA255232E}"/>
              </a:ext>
            </a:extLst>
          </p:cNvPr>
          <p:cNvGrpSpPr/>
          <p:nvPr/>
        </p:nvGrpSpPr>
        <p:grpSpPr>
          <a:xfrm>
            <a:off x="4130085" y="810751"/>
            <a:ext cx="532436" cy="4725494"/>
            <a:chOff x="3417088" y="786037"/>
            <a:chExt cx="532436" cy="4725494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458A36D-0EC5-AEB0-1985-9A22EE186634}"/>
                </a:ext>
              </a:extLst>
            </p:cNvPr>
            <p:cNvSpPr/>
            <p:nvPr/>
          </p:nvSpPr>
          <p:spPr>
            <a:xfrm>
              <a:off x="3417088" y="786037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554C6C4-569E-9E8D-F414-0DE47AAA5C4F}"/>
                </a:ext>
              </a:extLst>
            </p:cNvPr>
            <p:cNvSpPr/>
            <p:nvPr/>
          </p:nvSpPr>
          <p:spPr>
            <a:xfrm>
              <a:off x="3417088" y="1385045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9D34D4B-16D3-B454-6886-D1CDEB1C4EA8}"/>
                </a:ext>
              </a:extLst>
            </p:cNvPr>
            <p:cNvSpPr/>
            <p:nvPr/>
          </p:nvSpPr>
          <p:spPr>
            <a:xfrm>
              <a:off x="3417088" y="1984053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8E175E9-A3B6-5E29-DE3C-C8C14E0E5619}"/>
                </a:ext>
              </a:extLst>
            </p:cNvPr>
            <p:cNvSpPr/>
            <p:nvPr/>
          </p:nvSpPr>
          <p:spPr>
            <a:xfrm>
              <a:off x="3417088" y="2583061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235893D-579C-D2D3-D52F-B7487F4E8B8F}"/>
                </a:ext>
              </a:extLst>
            </p:cNvPr>
            <p:cNvSpPr/>
            <p:nvPr/>
          </p:nvSpPr>
          <p:spPr>
            <a:xfrm>
              <a:off x="3417088" y="3182069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AEC89D0-1F7A-FE55-CE18-88D2C527824B}"/>
                </a:ext>
              </a:extLst>
            </p:cNvPr>
            <p:cNvSpPr/>
            <p:nvPr/>
          </p:nvSpPr>
          <p:spPr>
            <a:xfrm>
              <a:off x="3417088" y="3781077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949F2AD-3B39-7FD5-91A5-792220D73FED}"/>
                </a:ext>
              </a:extLst>
            </p:cNvPr>
            <p:cNvSpPr/>
            <p:nvPr/>
          </p:nvSpPr>
          <p:spPr>
            <a:xfrm>
              <a:off x="3417088" y="4380085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CE1970D-5E10-CA57-F4B4-02C46B2967B0}"/>
                </a:ext>
              </a:extLst>
            </p:cNvPr>
            <p:cNvSpPr/>
            <p:nvPr/>
          </p:nvSpPr>
          <p:spPr>
            <a:xfrm>
              <a:off x="3417088" y="4979096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934D07F-8925-AD1E-F0EA-0F5E53116801}"/>
              </a:ext>
            </a:extLst>
          </p:cNvPr>
          <p:cNvGrpSpPr/>
          <p:nvPr/>
        </p:nvGrpSpPr>
        <p:grpSpPr>
          <a:xfrm>
            <a:off x="5328125" y="1409759"/>
            <a:ext cx="532436" cy="3527478"/>
            <a:chOff x="4305266" y="1385045"/>
            <a:chExt cx="532436" cy="3527478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F0FEDC7-076D-E1F2-4A80-70925C15C1EE}"/>
                </a:ext>
              </a:extLst>
            </p:cNvPr>
            <p:cNvSpPr/>
            <p:nvPr/>
          </p:nvSpPr>
          <p:spPr>
            <a:xfrm>
              <a:off x="4305266" y="1385045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39E971E-F4FB-4062-76D8-408212243DCF}"/>
                </a:ext>
              </a:extLst>
            </p:cNvPr>
            <p:cNvSpPr/>
            <p:nvPr/>
          </p:nvSpPr>
          <p:spPr>
            <a:xfrm>
              <a:off x="4305266" y="1984053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CC8C3C9-765F-AAC2-C01F-82EB1ECFB71E}"/>
                </a:ext>
              </a:extLst>
            </p:cNvPr>
            <p:cNvSpPr/>
            <p:nvPr/>
          </p:nvSpPr>
          <p:spPr>
            <a:xfrm>
              <a:off x="4305266" y="2583061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31D690D-D1B3-2BAD-5BCC-A8EC07875D5A}"/>
                </a:ext>
              </a:extLst>
            </p:cNvPr>
            <p:cNvSpPr/>
            <p:nvPr/>
          </p:nvSpPr>
          <p:spPr>
            <a:xfrm>
              <a:off x="4305266" y="3182069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0F34C4D-0323-F4DB-8665-8036FB25381D}"/>
                </a:ext>
              </a:extLst>
            </p:cNvPr>
            <p:cNvSpPr/>
            <p:nvPr/>
          </p:nvSpPr>
          <p:spPr>
            <a:xfrm>
              <a:off x="4305266" y="3781077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D9E8BF5-884E-FF8D-A3A7-66ED285A825B}"/>
                </a:ext>
              </a:extLst>
            </p:cNvPr>
            <p:cNvSpPr/>
            <p:nvPr/>
          </p:nvSpPr>
          <p:spPr>
            <a:xfrm>
              <a:off x="4305266" y="4380088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238DE0-AE16-CB94-B532-F0A2CDB0931F}"/>
              </a:ext>
            </a:extLst>
          </p:cNvPr>
          <p:cNvGrpSpPr/>
          <p:nvPr/>
        </p:nvGrpSpPr>
        <p:grpSpPr>
          <a:xfrm>
            <a:off x="6526165" y="2008767"/>
            <a:ext cx="532436" cy="2329462"/>
            <a:chOff x="5075504" y="1993721"/>
            <a:chExt cx="532436" cy="232946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7174F4E-CB06-344D-4D7D-A9208A024053}"/>
                </a:ext>
              </a:extLst>
            </p:cNvPr>
            <p:cNvSpPr/>
            <p:nvPr/>
          </p:nvSpPr>
          <p:spPr>
            <a:xfrm>
              <a:off x="5075504" y="1993721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72A3F65-E75F-622E-CD05-6C61817D3521}"/>
                </a:ext>
              </a:extLst>
            </p:cNvPr>
            <p:cNvSpPr/>
            <p:nvPr/>
          </p:nvSpPr>
          <p:spPr>
            <a:xfrm>
              <a:off x="5075504" y="2592729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E79744B-7B3B-1A19-70B6-11A555FBDC62}"/>
                </a:ext>
              </a:extLst>
            </p:cNvPr>
            <p:cNvSpPr/>
            <p:nvPr/>
          </p:nvSpPr>
          <p:spPr>
            <a:xfrm>
              <a:off x="5075504" y="3191737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F4F0758-3FA4-C9B2-218A-570DC0D2F406}"/>
                </a:ext>
              </a:extLst>
            </p:cNvPr>
            <p:cNvSpPr/>
            <p:nvPr/>
          </p:nvSpPr>
          <p:spPr>
            <a:xfrm>
              <a:off x="5075504" y="3790748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BFA2EAF-541C-122F-A94F-4B09E3DE8FB6}"/>
              </a:ext>
            </a:extLst>
          </p:cNvPr>
          <p:cNvGrpSpPr/>
          <p:nvPr/>
        </p:nvGrpSpPr>
        <p:grpSpPr>
          <a:xfrm>
            <a:off x="7724205" y="2607775"/>
            <a:ext cx="532436" cy="1131446"/>
            <a:chOff x="5829782" y="2592729"/>
            <a:chExt cx="532436" cy="1131446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899F002-708E-E40A-4774-ABBBEE03CE86}"/>
                </a:ext>
              </a:extLst>
            </p:cNvPr>
            <p:cNvSpPr/>
            <p:nvPr/>
          </p:nvSpPr>
          <p:spPr>
            <a:xfrm>
              <a:off x="5829782" y="2592729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43BC18-45AE-780D-9E63-3790F7F03C59}"/>
                </a:ext>
              </a:extLst>
            </p:cNvPr>
            <p:cNvSpPr/>
            <p:nvPr/>
          </p:nvSpPr>
          <p:spPr>
            <a:xfrm>
              <a:off x="5829782" y="3191740"/>
              <a:ext cx="532436" cy="53243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23D7858B-55C9-C244-0C79-E88B3E7A2BBB}"/>
              </a:ext>
            </a:extLst>
          </p:cNvPr>
          <p:cNvSpPr/>
          <p:nvPr/>
        </p:nvSpPr>
        <p:spPr>
          <a:xfrm>
            <a:off x="8922246" y="2907281"/>
            <a:ext cx="532436" cy="532435"/>
          </a:xfrm>
          <a:prstGeom prst="ellipse">
            <a:avLst/>
          </a:prstGeom>
          <a:solidFill>
            <a:srgbClr val="FF0000"/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5F3AC59-0336-3862-FFA8-F1874588A352}"/>
              </a:ext>
            </a:extLst>
          </p:cNvPr>
          <p:cNvCxnSpPr>
            <a:stCxn id="4" idx="6"/>
            <a:endCxn id="7" idx="2"/>
          </p:cNvCxnSpPr>
          <p:nvPr/>
        </p:nvCxnSpPr>
        <p:spPr>
          <a:xfrm flipV="1">
            <a:off x="3463490" y="1076969"/>
            <a:ext cx="666595" cy="146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A00304F-2955-5EF4-ED10-497FE5D24505}"/>
              </a:ext>
            </a:extLst>
          </p:cNvPr>
          <p:cNvCxnSpPr>
            <a:cxnSpLocks/>
            <a:stCxn id="7" idx="6"/>
            <a:endCxn id="18" idx="2"/>
          </p:cNvCxnSpPr>
          <p:nvPr/>
        </p:nvCxnSpPr>
        <p:spPr>
          <a:xfrm>
            <a:off x="4662521" y="1076969"/>
            <a:ext cx="665604" cy="1797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A13CA15-17EE-786C-E56E-88DF056F1B9C}"/>
              </a:ext>
            </a:extLst>
          </p:cNvPr>
          <p:cNvCxnSpPr>
            <a:cxnSpLocks/>
            <a:stCxn id="7" idx="6"/>
            <a:endCxn id="17" idx="2"/>
          </p:cNvCxnSpPr>
          <p:nvPr/>
        </p:nvCxnSpPr>
        <p:spPr>
          <a:xfrm>
            <a:off x="4662521" y="1076969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87E14B2-04C8-8618-D66F-D990312A05DF}"/>
              </a:ext>
            </a:extLst>
          </p:cNvPr>
          <p:cNvCxnSpPr>
            <a:cxnSpLocks/>
            <a:stCxn id="7" idx="6"/>
            <a:endCxn id="16" idx="2"/>
          </p:cNvCxnSpPr>
          <p:nvPr/>
        </p:nvCxnSpPr>
        <p:spPr>
          <a:xfrm>
            <a:off x="4662521" y="1076969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50F333-ADDB-9EDB-5391-2E10E7327C53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3463490" y="1076969"/>
            <a:ext cx="666595" cy="2723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DA8FA36-CA17-6244-CE0E-42E9883ECB6F}"/>
              </a:ext>
            </a:extLst>
          </p:cNvPr>
          <p:cNvCxnSpPr>
            <a:cxnSpLocks/>
            <a:stCxn id="4" idx="6"/>
            <a:endCxn id="8" idx="2"/>
          </p:cNvCxnSpPr>
          <p:nvPr/>
        </p:nvCxnSpPr>
        <p:spPr>
          <a:xfrm flipV="1">
            <a:off x="3463490" y="1675977"/>
            <a:ext cx="666595" cy="870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A033E90-08E0-7A76-2DB9-9E201FE5F94C}"/>
              </a:ext>
            </a:extLst>
          </p:cNvPr>
          <p:cNvCxnSpPr>
            <a:cxnSpLocks/>
            <a:stCxn id="4" idx="6"/>
            <a:endCxn id="9" idx="2"/>
          </p:cNvCxnSpPr>
          <p:nvPr/>
        </p:nvCxnSpPr>
        <p:spPr>
          <a:xfrm flipV="1">
            <a:off x="3463490" y="2274985"/>
            <a:ext cx="666595" cy="271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3DCDD0D-5947-2CA6-1099-2DEAC9CBD360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3463490" y="2546537"/>
            <a:ext cx="666595" cy="327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71FF618-3D89-C313-2375-7732EA7D939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3463490" y="2546537"/>
            <a:ext cx="666595" cy="926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F4465B6-8B53-31F4-06F7-A28BB5D46682}"/>
              </a:ext>
            </a:extLst>
          </p:cNvPr>
          <p:cNvCxnSpPr>
            <a:cxnSpLocks/>
            <a:stCxn id="4" idx="6"/>
            <a:endCxn id="12" idx="2"/>
          </p:cNvCxnSpPr>
          <p:nvPr/>
        </p:nvCxnSpPr>
        <p:spPr>
          <a:xfrm>
            <a:off x="3463490" y="2546537"/>
            <a:ext cx="666595" cy="1525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966C50E-2C8D-9632-F8A5-FDE821E45B16}"/>
              </a:ext>
            </a:extLst>
          </p:cNvPr>
          <p:cNvCxnSpPr>
            <a:cxnSpLocks/>
            <a:stCxn id="4" idx="6"/>
            <a:endCxn id="13" idx="2"/>
          </p:cNvCxnSpPr>
          <p:nvPr/>
        </p:nvCxnSpPr>
        <p:spPr>
          <a:xfrm>
            <a:off x="3463490" y="2546537"/>
            <a:ext cx="666595" cy="2124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2F96937-EBC3-A7D0-538D-355AC5826262}"/>
              </a:ext>
            </a:extLst>
          </p:cNvPr>
          <p:cNvCxnSpPr>
            <a:cxnSpLocks/>
            <a:stCxn id="4" idx="6"/>
            <a:endCxn id="14" idx="2"/>
          </p:cNvCxnSpPr>
          <p:nvPr/>
        </p:nvCxnSpPr>
        <p:spPr>
          <a:xfrm>
            <a:off x="3463490" y="2546537"/>
            <a:ext cx="666595" cy="272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6FDC541-13F9-44BB-0B7E-6DB5AD828D4C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 flipV="1">
            <a:off x="3464481" y="1076969"/>
            <a:ext cx="665604" cy="2096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7ADB81D-516F-CD82-0680-853CEA937EEA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 flipV="1">
            <a:off x="3464481" y="1675977"/>
            <a:ext cx="665604" cy="1497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73A57E5-B260-7F78-EC21-FF4A8B29D839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3464481" y="2274985"/>
            <a:ext cx="665604" cy="898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84DA64D-D393-DAB7-696E-8AAEBABDF5F7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 flipV="1">
            <a:off x="3464481" y="2873993"/>
            <a:ext cx="665604" cy="299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EBF305C-F40E-6D27-DF02-01EDFC1837CC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3464481" y="3173499"/>
            <a:ext cx="665604" cy="299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1EEF2ACE-F1A6-8F5B-8D33-8DB205029F6C}"/>
              </a:ext>
            </a:extLst>
          </p:cNvPr>
          <p:cNvCxnSpPr>
            <a:cxnSpLocks/>
            <a:stCxn id="5" idx="6"/>
            <a:endCxn id="12" idx="2"/>
          </p:cNvCxnSpPr>
          <p:nvPr/>
        </p:nvCxnSpPr>
        <p:spPr>
          <a:xfrm>
            <a:off x="3464481" y="3173499"/>
            <a:ext cx="665604" cy="898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FACED585-15C4-58C2-607D-54517E8FFD09}"/>
              </a:ext>
            </a:extLst>
          </p:cNvPr>
          <p:cNvCxnSpPr>
            <a:cxnSpLocks/>
            <a:stCxn id="5" idx="6"/>
            <a:endCxn id="13" idx="2"/>
          </p:cNvCxnSpPr>
          <p:nvPr/>
        </p:nvCxnSpPr>
        <p:spPr>
          <a:xfrm>
            <a:off x="3464481" y="3173499"/>
            <a:ext cx="665604" cy="149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85AB02CE-23B8-C971-C3AE-D82CE99AB83B}"/>
              </a:ext>
            </a:extLst>
          </p:cNvPr>
          <p:cNvCxnSpPr>
            <a:cxnSpLocks/>
            <a:stCxn id="5" idx="6"/>
            <a:endCxn id="14" idx="2"/>
          </p:cNvCxnSpPr>
          <p:nvPr/>
        </p:nvCxnSpPr>
        <p:spPr>
          <a:xfrm>
            <a:off x="3464481" y="3173499"/>
            <a:ext cx="665604" cy="2096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23FA6880-5A2D-5102-44EA-A288CBCADFAC}"/>
              </a:ext>
            </a:extLst>
          </p:cNvPr>
          <p:cNvCxnSpPr>
            <a:cxnSpLocks/>
            <a:stCxn id="6" idx="6"/>
            <a:endCxn id="8" idx="2"/>
          </p:cNvCxnSpPr>
          <p:nvPr/>
        </p:nvCxnSpPr>
        <p:spPr>
          <a:xfrm flipV="1">
            <a:off x="3463490" y="1675977"/>
            <a:ext cx="666595" cy="2124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BE1F0832-B33F-0DA8-2CAC-6CA44346D0D3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3463490" y="2274985"/>
            <a:ext cx="666595" cy="1525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C0492297-85ED-C8B4-7F08-A798FAC6484C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3463490" y="2873993"/>
            <a:ext cx="666595" cy="926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85BCE71-8AB0-0698-1EE2-67879E410CFD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3463490" y="3473001"/>
            <a:ext cx="666595" cy="3274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06809210-DF10-039B-BA4A-05FC2C823295}"/>
              </a:ext>
            </a:extLst>
          </p:cNvPr>
          <p:cNvCxnSpPr>
            <a:cxnSpLocks/>
            <a:stCxn id="6" idx="6"/>
            <a:endCxn id="12" idx="2"/>
          </p:cNvCxnSpPr>
          <p:nvPr/>
        </p:nvCxnSpPr>
        <p:spPr>
          <a:xfrm>
            <a:off x="3463490" y="3800461"/>
            <a:ext cx="666595" cy="271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1CE952B4-46D6-2560-2F38-22F8DB7B96D1}"/>
              </a:ext>
            </a:extLst>
          </p:cNvPr>
          <p:cNvCxnSpPr>
            <a:cxnSpLocks/>
            <a:stCxn id="6" idx="6"/>
            <a:endCxn id="13" idx="2"/>
          </p:cNvCxnSpPr>
          <p:nvPr/>
        </p:nvCxnSpPr>
        <p:spPr>
          <a:xfrm>
            <a:off x="3463490" y="3800461"/>
            <a:ext cx="666595" cy="870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AEA667E-8535-A4FC-8E32-81C43F09A2A0}"/>
              </a:ext>
            </a:extLst>
          </p:cNvPr>
          <p:cNvCxnSpPr>
            <a:cxnSpLocks/>
            <a:stCxn id="6" idx="6"/>
            <a:endCxn id="14" idx="2"/>
          </p:cNvCxnSpPr>
          <p:nvPr/>
        </p:nvCxnSpPr>
        <p:spPr>
          <a:xfrm>
            <a:off x="3463490" y="3800461"/>
            <a:ext cx="666595" cy="1469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552A15F9-985E-515F-710A-C8DC32FC949C}"/>
              </a:ext>
            </a:extLst>
          </p:cNvPr>
          <p:cNvCxnSpPr>
            <a:cxnSpLocks/>
            <a:stCxn id="7" idx="6"/>
            <a:endCxn id="19" idx="2"/>
          </p:cNvCxnSpPr>
          <p:nvPr/>
        </p:nvCxnSpPr>
        <p:spPr>
          <a:xfrm>
            <a:off x="4662521" y="1076969"/>
            <a:ext cx="665604" cy="2396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00E7A70D-DD33-8CE7-C669-63BAFC3E050B}"/>
              </a:ext>
            </a:extLst>
          </p:cNvPr>
          <p:cNvCxnSpPr>
            <a:cxnSpLocks/>
            <a:stCxn id="7" idx="6"/>
            <a:endCxn id="20" idx="2"/>
          </p:cNvCxnSpPr>
          <p:nvPr/>
        </p:nvCxnSpPr>
        <p:spPr>
          <a:xfrm>
            <a:off x="4662521" y="1076969"/>
            <a:ext cx="665604" cy="2995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1FA134E3-0456-F86F-4AC6-4C69CC18DB72}"/>
              </a:ext>
            </a:extLst>
          </p:cNvPr>
          <p:cNvCxnSpPr>
            <a:cxnSpLocks/>
            <a:stCxn id="7" idx="6"/>
            <a:endCxn id="21" idx="2"/>
          </p:cNvCxnSpPr>
          <p:nvPr/>
        </p:nvCxnSpPr>
        <p:spPr>
          <a:xfrm>
            <a:off x="4662521" y="1076969"/>
            <a:ext cx="665604" cy="3594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E0142E69-8EFF-AC52-0BE4-E3B50E65BCF7}"/>
              </a:ext>
            </a:extLst>
          </p:cNvPr>
          <p:cNvCxnSpPr>
            <a:cxnSpLocks/>
            <a:stCxn id="8" idx="6"/>
            <a:endCxn id="16" idx="2"/>
          </p:cNvCxnSpPr>
          <p:nvPr/>
        </p:nvCxnSpPr>
        <p:spPr>
          <a:xfrm>
            <a:off x="4662521" y="1675977"/>
            <a:ext cx="665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D2AEEF17-7C80-F9B0-4B19-A95CBEDC6256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4662521" y="1675977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3DF7C8D0-6DCD-31B1-A8B7-DF425CAA1EB8}"/>
              </a:ext>
            </a:extLst>
          </p:cNvPr>
          <p:cNvCxnSpPr>
            <a:cxnSpLocks/>
            <a:stCxn id="8" idx="6"/>
            <a:endCxn id="18" idx="2"/>
          </p:cNvCxnSpPr>
          <p:nvPr/>
        </p:nvCxnSpPr>
        <p:spPr>
          <a:xfrm>
            <a:off x="4662521" y="1675977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74625A0E-1CEC-6143-F250-54AD644DD354}"/>
              </a:ext>
            </a:extLst>
          </p:cNvPr>
          <p:cNvCxnSpPr>
            <a:cxnSpLocks/>
            <a:stCxn id="8" idx="6"/>
            <a:endCxn id="19" idx="2"/>
          </p:cNvCxnSpPr>
          <p:nvPr/>
        </p:nvCxnSpPr>
        <p:spPr>
          <a:xfrm>
            <a:off x="4662521" y="1675977"/>
            <a:ext cx="665604" cy="1797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0B1D3812-5501-A2C8-BB4F-1788AADEABCE}"/>
              </a:ext>
            </a:extLst>
          </p:cNvPr>
          <p:cNvCxnSpPr>
            <a:cxnSpLocks/>
            <a:stCxn id="8" idx="6"/>
            <a:endCxn id="20" idx="2"/>
          </p:cNvCxnSpPr>
          <p:nvPr/>
        </p:nvCxnSpPr>
        <p:spPr>
          <a:xfrm>
            <a:off x="4662521" y="1675977"/>
            <a:ext cx="665604" cy="2396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E42B73BA-8C5A-C925-0088-A5500A0BF9A3}"/>
              </a:ext>
            </a:extLst>
          </p:cNvPr>
          <p:cNvCxnSpPr>
            <a:cxnSpLocks/>
            <a:stCxn id="8" idx="6"/>
            <a:endCxn id="21" idx="2"/>
          </p:cNvCxnSpPr>
          <p:nvPr/>
        </p:nvCxnSpPr>
        <p:spPr>
          <a:xfrm>
            <a:off x="4662521" y="1675977"/>
            <a:ext cx="665604" cy="2995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D1976CBD-6311-2661-B13E-8ADE4C654341}"/>
              </a:ext>
            </a:extLst>
          </p:cNvPr>
          <p:cNvCxnSpPr>
            <a:cxnSpLocks/>
            <a:stCxn id="9" idx="6"/>
            <a:endCxn id="16" idx="2"/>
          </p:cNvCxnSpPr>
          <p:nvPr/>
        </p:nvCxnSpPr>
        <p:spPr>
          <a:xfrm flipV="1">
            <a:off x="4662521" y="1675977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7D87D68B-0172-DDDC-D37D-4C7C664002D3}"/>
              </a:ext>
            </a:extLst>
          </p:cNvPr>
          <p:cNvCxnSpPr>
            <a:cxnSpLocks/>
            <a:stCxn id="9" idx="6"/>
            <a:endCxn id="17" idx="2"/>
          </p:cNvCxnSpPr>
          <p:nvPr/>
        </p:nvCxnSpPr>
        <p:spPr>
          <a:xfrm>
            <a:off x="4662521" y="2274985"/>
            <a:ext cx="665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DA204687-1B92-B75B-B831-93D8C934EBD7}"/>
              </a:ext>
            </a:extLst>
          </p:cNvPr>
          <p:cNvCxnSpPr>
            <a:cxnSpLocks/>
            <a:stCxn id="9" idx="6"/>
            <a:endCxn id="18" idx="2"/>
          </p:cNvCxnSpPr>
          <p:nvPr/>
        </p:nvCxnSpPr>
        <p:spPr>
          <a:xfrm>
            <a:off x="4662521" y="2274985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CDA768E2-3A0F-7EB1-95F2-F0801D570D10}"/>
              </a:ext>
            </a:extLst>
          </p:cNvPr>
          <p:cNvCxnSpPr>
            <a:cxnSpLocks/>
            <a:stCxn id="9" idx="6"/>
            <a:endCxn id="19" idx="2"/>
          </p:cNvCxnSpPr>
          <p:nvPr/>
        </p:nvCxnSpPr>
        <p:spPr>
          <a:xfrm>
            <a:off x="4662521" y="2274985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71690DD2-EEFD-68AA-857E-E35990D65303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4662521" y="2274985"/>
            <a:ext cx="665604" cy="1797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3DED8047-527E-A6B2-414D-202341465BB9}"/>
              </a:ext>
            </a:extLst>
          </p:cNvPr>
          <p:cNvCxnSpPr>
            <a:cxnSpLocks/>
            <a:stCxn id="10" idx="6"/>
            <a:endCxn id="16" idx="2"/>
          </p:cNvCxnSpPr>
          <p:nvPr/>
        </p:nvCxnSpPr>
        <p:spPr>
          <a:xfrm flipV="1">
            <a:off x="4662521" y="1675977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88C9371A-7703-D68B-06D4-2E087F0A5F14}"/>
              </a:ext>
            </a:extLst>
          </p:cNvPr>
          <p:cNvCxnSpPr>
            <a:cxnSpLocks/>
            <a:stCxn id="10" idx="6"/>
            <a:endCxn id="17" idx="2"/>
          </p:cNvCxnSpPr>
          <p:nvPr/>
        </p:nvCxnSpPr>
        <p:spPr>
          <a:xfrm flipV="1">
            <a:off x="4662521" y="2274985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>
            <a:extLst>
              <a:ext uri="{FF2B5EF4-FFF2-40B4-BE49-F238E27FC236}">
                <a16:creationId xmlns:a16="http://schemas.microsoft.com/office/drawing/2014/main" id="{6BAA7D67-CCF9-03D3-E47C-2D63C45C16C9}"/>
              </a:ext>
            </a:extLst>
          </p:cNvPr>
          <p:cNvCxnSpPr>
            <a:cxnSpLocks/>
            <a:stCxn id="10" idx="6"/>
            <a:endCxn id="18" idx="2"/>
          </p:cNvCxnSpPr>
          <p:nvPr/>
        </p:nvCxnSpPr>
        <p:spPr>
          <a:xfrm>
            <a:off x="4662521" y="2873993"/>
            <a:ext cx="665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DB9FC2DE-EEE4-69B0-DF03-3EBF62C2AE6B}"/>
              </a:ext>
            </a:extLst>
          </p:cNvPr>
          <p:cNvCxnSpPr>
            <a:cxnSpLocks/>
            <a:stCxn id="10" idx="6"/>
            <a:endCxn id="19" idx="2"/>
          </p:cNvCxnSpPr>
          <p:nvPr/>
        </p:nvCxnSpPr>
        <p:spPr>
          <a:xfrm>
            <a:off x="4662521" y="2873993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170115B5-5193-5E5D-BF27-70C69716E953}"/>
              </a:ext>
            </a:extLst>
          </p:cNvPr>
          <p:cNvCxnSpPr>
            <a:cxnSpLocks/>
            <a:stCxn id="10" idx="6"/>
            <a:endCxn id="20" idx="2"/>
          </p:cNvCxnSpPr>
          <p:nvPr/>
        </p:nvCxnSpPr>
        <p:spPr>
          <a:xfrm>
            <a:off x="4662521" y="2873993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C45ED82C-7FC4-CBF5-3114-F41258B83798}"/>
              </a:ext>
            </a:extLst>
          </p:cNvPr>
          <p:cNvCxnSpPr>
            <a:cxnSpLocks/>
            <a:stCxn id="10" idx="6"/>
            <a:endCxn id="21" idx="2"/>
          </p:cNvCxnSpPr>
          <p:nvPr/>
        </p:nvCxnSpPr>
        <p:spPr>
          <a:xfrm>
            <a:off x="4662521" y="2873993"/>
            <a:ext cx="665604" cy="1797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DA51C369-B0C4-F601-4F2E-A1173617C262}"/>
              </a:ext>
            </a:extLst>
          </p:cNvPr>
          <p:cNvCxnSpPr>
            <a:cxnSpLocks/>
            <a:stCxn id="11" idx="6"/>
            <a:endCxn id="16" idx="2"/>
          </p:cNvCxnSpPr>
          <p:nvPr/>
        </p:nvCxnSpPr>
        <p:spPr>
          <a:xfrm flipV="1">
            <a:off x="4662521" y="1675977"/>
            <a:ext cx="665604" cy="1797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E6D86AFA-35C3-5933-187C-12E80AB4B658}"/>
              </a:ext>
            </a:extLst>
          </p:cNvPr>
          <p:cNvCxnSpPr>
            <a:cxnSpLocks/>
            <a:stCxn id="11" idx="6"/>
            <a:endCxn id="17" idx="2"/>
          </p:cNvCxnSpPr>
          <p:nvPr/>
        </p:nvCxnSpPr>
        <p:spPr>
          <a:xfrm flipV="1">
            <a:off x="4662521" y="2274985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42A51E0D-9CA7-71E3-1DF6-CFA791C3B41D}"/>
              </a:ext>
            </a:extLst>
          </p:cNvPr>
          <p:cNvCxnSpPr>
            <a:cxnSpLocks/>
            <a:stCxn id="11" idx="6"/>
            <a:endCxn id="18" idx="2"/>
          </p:cNvCxnSpPr>
          <p:nvPr/>
        </p:nvCxnSpPr>
        <p:spPr>
          <a:xfrm flipV="1">
            <a:off x="4662521" y="2873993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8863B47C-569D-DF7E-0FBE-6F06303A07B7}"/>
              </a:ext>
            </a:extLst>
          </p:cNvPr>
          <p:cNvCxnSpPr>
            <a:cxnSpLocks/>
            <a:stCxn id="11" idx="6"/>
            <a:endCxn id="19" idx="2"/>
          </p:cNvCxnSpPr>
          <p:nvPr/>
        </p:nvCxnSpPr>
        <p:spPr>
          <a:xfrm>
            <a:off x="4662521" y="3473001"/>
            <a:ext cx="665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23ECF19E-3B14-8B4B-BCC9-C3FEAF49A774}"/>
              </a:ext>
            </a:extLst>
          </p:cNvPr>
          <p:cNvCxnSpPr>
            <a:cxnSpLocks/>
            <a:stCxn id="11" idx="6"/>
            <a:endCxn id="20" idx="2"/>
          </p:cNvCxnSpPr>
          <p:nvPr/>
        </p:nvCxnSpPr>
        <p:spPr>
          <a:xfrm>
            <a:off x="4662521" y="3473001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EB3359A4-F772-A205-F87A-D6888B6BC266}"/>
              </a:ext>
            </a:extLst>
          </p:cNvPr>
          <p:cNvCxnSpPr>
            <a:cxnSpLocks/>
            <a:stCxn id="11" idx="6"/>
            <a:endCxn id="21" idx="2"/>
          </p:cNvCxnSpPr>
          <p:nvPr/>
        </p:nvCxnSpPr>
        <p:spPr>
          <a:xfrm>
            <a:off x="4662521" y="3473001"/>
            <a:ext cx="665604" cy="1198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C1BEF081-547B-BC0A-1633-8F02BAFB1F9D}"/>
              </a:ext>
            </a:extLst>
          </p:cNvPr>
          <p:cNvCxnSpPr>
            <a:cxnSpLocks/>
            <a:stCxn id="12" idx="6"/>
            <a:endCxn id="16" idx="2"/>
          </p:cNvCxnSpPr>
          <p:nvPr/>
        </p:nvCxnSpPr>
        <p:spPr>
          <a:xfrm flipV="1">
            <a:off x="4662521" y="1675977"/>
            <a:ext cx="665604" cy="2396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55F1B001-C6AD-D59C-AF7F-638AEE9899FA}"/>
              </a:ext>
            </a:extLst>
          </p:cNvPr>
          <p:cNvCxnSpPr>
            <a:cxnSpLocks/>
            <a:stCxn id="12" idx="6"/>
            <a:endCxn id="17" idx="2"/>
          </p:cNvCxnSpPr>
          <p:nvPr/>
        </p:nvCxnSpPr>
        <p:spPr>
          <a:xfrm flipV="1">
            <a:off x="4662521" y="2274985"/>
            <a:ext cx="665604" cy="1797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09217C22-167D-E816-0914-39DFF6D2E9BD}"/>
              </a:ext>
            </a:extLst>
          </p:cNvPr>
          <p:cNvCxnSpPr>
            <a:cxnSpLocks/>
            <a:stCxn id="12" idx="6"/>
            <a:endCxn id="18" idx="2"/>
          </p:cNvCxnSpPr>
          <p:nvPr/>
        </p:nvCxnSpPr>
        <p:spPr>
          <a:xfrm flipV="1">
            <a:off x="4662521" y="2873993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599CB3A0-BBE5-E940-D16D-AE3A85EB4962}"/>
              </a:ext>
            </a:extLst>
          </p:cNvPr>
          <p:cNvCxnSpPr>
            <a:cxnSpLocks/>
            <a:stCxn id="12" idx="6"/>
            <a:endCxn id="19" idx="2"/>
          </p:cNvCxnSpPr>
          <p:nvPr/>
        </p:nvCxnSpPr>
        <p:spPr>
          <a:xfrm flipV="1">
            <a:off x="4662521" y="3473001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B4551AAC-12EF-B945-B6AC-17891B19521F}"/>
              </a:ext>
            </a:extLst>
          </p:cNvPr>
          <p:cNvCxnSpPr>
            <a:cxnSpLocks/>
            <a:stCxn id="12" idx="6"/>
            <a:endCxn id="20" idx="2"/>
          </p:cNvCxnSpPr>
          <p:nvPr/>
        </p:nvCxnSpPr>
        <p:spPr>
          <a:xfrm>
            <a:off x="4662521" y="4072009"/>
            <a:ext cx="665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C6277089-1328-BF80-DA4A-DC5D42458D2E}"/>
              </a:ext>
            </a:extLst>
          </p:cNvPr>
          <p:cNvCxnSpPr>
            <a:cxnSpLocks/>
            <a:stCxn id="12" idx="6"/>
            <a:endCxn id="21" idx="2"/>
          </p:cNvCxnSpPr>
          <p:nvPr/>
        </p:nvCxnSpPr>
        <p:spPr>
          <a:xfrm>
            <a:off x="4662521" y="4072009"/>
            <a:ext cx="665604" cy="599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A6E3BF78-F861-961B-3F09-D21F81D672D5}"/>
              </a:ext>
            </a:extLst>
          </p:cNvPr>
          <p:cNvCxnSpPr>
            <a:cxnSpLocks/>
            <a:stCxn id="13" idx="6"/>
            <a:endCxn id="16" idx="2"/>
          </p:cNvCxnSpPr>
          <p:nvPr/>
        </p:nvCxnSpPr>
        <p:spPr>
          <a:xfrm flipV="1">
            <a:off x="4662521" y="1675977"/>
            <a:ext cx="665604" cy="2995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Arrow Connector 248">
            <a:extLst>
              <a:ext uri="{FF2B5EF4-FFF2-40B4-BE49-F238E27FC236}">
                <a16:creationId xmlns:a16="http://schemas.microsoft.com/office/drawing/2014/main" id="{D4AB4452-F828-DF38-F44A-3321293B8937}"/>
              </a:ext>
            </a:extLst>
          </p:cNvPr>
          <p:cNvCxnSpPr>
            <a:cxnSpLocks/>
            <a:stCxn id="13" idx="6"/>
            <a:endCxn id="17" idx="2"/>
          </p:cNvCxnSpPr>
          <p:nvPr/>
        </p:nvCxnSpPr>
        <p:spPr>
          <a:xfrm flipV="1">
            <a:off x="4662521" y="2274985"/>
            <a:ext cx="665604" cy="2396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251">
            <a:extLst>
              <a:ext uri="{FF2B5EF4-FFF2-40B4-BE49-F238E27FC236}">
                <a16:creationId xmlns:a16="http://schemas.microsoft.com/office/drawing/2014/main" id="{D8B99ED4-7072-66B3-2ABA-C1805EACF738}"/>
              </a:ext>
            </a:extLst>
          </p:cNvPr>
          <p:cNvCxnSpPr>
            <a:cxnSpLocks/>
            <a:stCxn id="13" idx="6"/>
            <a:endCxn id="18" idx="2"/>
          </p:cNvCxnSpPr>
          <p:nvPr/>
        </p:nvCxnSpPr>
        <p:spPr>
          <a:xfrm flipV="1">
            <a:off x="4662521" y="2873993"/>
            <a:ext cx="665604" cy="1797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Arrow Connector 254">
            <a:extLst>
              <a:ext uri="{FF2B5EF4-FFF2-40B4-BE49-F238E27FC236}">
                <a16:creationId xmlns:a16="http://schemas.microsoft.com/office/drawing/2014/main" id="{FD536BB5-3D4E-6D2B-28D1-0162FC8DCD95}"/>
              </a:ext>
            </a:extLst>
          </p:cNvPr>
          <p:cNvCxnSpPr>
            <a:cxnSpLocks/>
            <a:stCxn id="13" idx="6"/>
            <a:endCxn id="19" idx="2"/>
          </p:cNvCxnSpPr>
          <p:nvPr/>
        </p:nvCxnSpPr>
        <p:spPr>
          <a:xfrm flipV="1">
            <a:off x="4662521" y="3473001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Arrow Connector 257">
            <a:extLst>
              <a:ext uri="{FF2B5EF4-FFF2-40B4-BE49-F238E27FC236}">
                <a16:creationId xmlns:a16="http://schemas.microsoft.com/office/drawing/2014/main" id="{7D635D4E-F799-2BBC-7296-F8F75C4D79FB}"/>
              </a:ext>
            </a:extLst>
          </p:cNvPr>
          <p:cNvCxnSpPr>
            <a:cxnSpLocks/>
            <a:stCxn id="13" idx="6"/>
            <a:endCxn id="20" idx="2"/>
          </p:cNvCxnSpPr>
          <p:nvPr/>
        </p:nvCxnSpPr>
        <p:spPr>
          <a:xfrm flipV="1">
            <a:off x="4662521" y="4072009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B3E717E2-59C0-F346-FD64-92569FC5CA56}"/>
              </a:ext>
            </a:extLst>
          </p:cNvPr>
          <p:cNvCxnSpPr>
            <a:cxnSpLocks/>
            <a:stCxn id="13" idx="6"/>
            <a:endCxn id="21" idx="2"/>
          </p:cNvCxnSpPr>
          <p:nvPr/>
        </p:nvCxnSpPr>
        <p:spPr>
          <a:xfrm>
            <a:off x="4662521" y="4671017"/>
            <a:ext cx="665604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EC77D3E0-E9CB-DF15-16E5-AE4974C8E3E0}"/>
              </a:ext>
            </a:extLst>
          </p:cNvPr>
          <p:cNvCxnSpPr>
            <a:cxnSpLocks/>
            <a:stCxn id="14" idx="6"/>
            <a:endCxn id="16" idx="2"/>
          </p:cNvCxnSpPr>
          <p:nvPr/>
        </p:nvCxnSpPr>
        <p:spPr>
          <a:xfrm flipV="1">
            <a:off x="4662521" y="1675977"/>
            <a:ext cx="665604" cy="3594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933EA3AB-654A-0BEF-F3BF-11F49C24E776}"/>
              </a:ext>
            </a:extLst>
          </p:cNvPr>
          <p:cNvCxnSpPr>
            <a:cxnSpLocks/>
            <a:stCxn id="14" idx="6"/>
            <a:endCxn id="17" idx="2"/>
          </p:cNvCxnSpPr>
          <p:nvPr/>
        </p:nvCxnSpPr>
        <p:spPr>
          <a:xfrm flipV="1">
            <a:off x="4662521" y="2274985"/>
            <a:ext cx="665604" cy="2995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C44441B7-4C81-45D0-CDF7-51DF29B56A93}"/>
              </a:ext>
            </a:extLst>
          </p:cNvPr>
          <p:cNvCxnSpPr>
            <a:cxnSpLocks/>
            <a:stCxn id="14" idx="6"/>
            <a:endCxn id="18" idx="2"/>
          </p:cNvCxnSpPr>
          <p:nvPr/>
        </p:nvCxnSpPr>
        <p:spPr>
          <a:xfrm flipV="1">
            <a:off x="4662521" y="2873993"/>
            <a:ext cx="665604" cy="2396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7D3E5363-58F9-51B9-8A26-A2768FC458C3}"/>
              </a:ext>
            </a:extLst>
          </p:cNvPr>
          <p:cNvCxnSpPr>
            <a:cxnSpLocks/>
            <a:stCxn id="14" idx="6"/>
            <a:endCxn id="19" idx="2"/>
          </p:cNvCxnSpPr>
          <p:nvPr/>
        </p:nvCxnSpPr>
        <p:spPr>
          <a:xfrm flipV="1">
            <a:off x="4662521" y="3473001"/>
            <a:ext cx="665604" cy="1797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F25B4CF7-7794-D414-6749-5809F15600BF}"/>
              </a:ext>
            </a:extLst>
          </p:cNvPr>
          <p:cNvCxnSpPr>
            <a:cxnSpLocks/>
            <a:stCxn id="14" idx="6"/>
            <a:endCxn id="20" idx="2"/>
          </p:cNvCxnSpPr>
          <p:nvPr/>
        </p:nvCxnSpPr>
        <p:spPr>
          <a:xfrm flipV="1">
            <a:off x="4662521" y="4072009"/>
            <a:ext cx="665604" cy="1198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374A5D35-04EB-44AC-EA7D-9059A17857DF}"/>
              </a:ext>
            </a:extLst>
          </p:cNvPr>
          <p:cNvCxnSpPr>
            <a:cxnSpLocks/>
            <a:stCxn id="14" idx="6"/>
            <a:endCxn id="21" idx="2"/>
          </p:cNvCxnSpPr>
          <p:nvPr/>
        </p:nvCxnSpPr>
        <p:spPr>
          <a:xfrm flipV="1">
            <a:off x="4662521" y="4671020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A3963417-B081-173B-3D9E-2FEB48388D0D}"/>
              </a:ext>
            </a:extLst>
          </p:cNvPr>
          <p:cNvCxnSpPr>
            <a:cxnSpLocks/>
            <a:stCxn id="16" idx="6"/>
            <a:endCxn id="22" idx="2"/>
          </p:cNvCxnSpPr>
          <p:nvPr/>
        </p:nvCxnSpPr>
        <p:spPr>
          <a:xfrm>
            <a:off x="5860561" y="1675977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91C0306D-CE11-7DFB-A3AA-CFE01E954FA4}"/>
              </a:ext>
            </a:extLst>
          </p:cNvPr>
          <p:cNvCxnSpPr>
            <a:cxnSpLocks/>
            <a:stCxn id="16" idx="6"/>
            <a:endCxn id="23" idx="2"/>
          </p:cNvCxnSpPr>
          <p:nvPr/>
        </p:nvCxnSpPr>
        <p:spPr>
          <a:xfrm>
            <a:off x="5860561" y="1675977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5B8D5D3A-089E-0D87-F81A-AA382B3C2B93}"/>
              </a:ext>
            </a:extLst>
          </p:cNvPr>
          <p:cNvCxnSpPr>
            <a:cxnSpLocks/>
            <a:stCxn id="16" idx="6"/>
            <a:endCxn id="24" idx="2"/>
          </p:cNvCxnSpPr>
          <p:nvPr/>
        </p:nvCxnSpPr>
        <p:spPr>
          <a:xfrm>
            <a:off x="5860561" y="1675977"/>
            <a:ext cx="665604" cy="1797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70EEDCD9-877D-BFC0-5CF5-B4406CB0260B}"/>
              </a:ext>
            </a:extLst>
          </p:cNvPr>
          <p:cNvCxnSpPr>
            <a:cxnSpLocks/>
            <a:stCxn id="16" idx="6"/>
            <a:endCxn id="25" idx="2"/>
          </p:cNvCxnSpPr>
          <p:nvPr/>
        </p:nvCxnSpPr>
        <p:spPr>
          <a:xfrm>
            <a:off x="5860561" y="1675977"/>
            <a:ext cx="665604" cy="2396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>
            <a:extLst>
              <a:ext uri="{FF2B5EF4-FFF2-40B4-BE49-F238E27FC236}">
                <a16:creationId xmlns:a16="http://schemas.microsoft.com/office/drawing/2014/main" id="{C9D273D7-6784-9A26-DAC6-EDE159C9EB20}"/>
              </a:ext>
            </a:extLst>
          </p:cNvPr>
          <p:cNvCxnSpPr>
            <a:cxnSpLocks/>
            <a:stCxn id="17" idx="6"/>
            <a:endCxn id="22" idx="2"/>
          </p:cNvCxnSpPr>
          <p:nvPr/>
        </p:nvCxnSpPr>
        <p:spPr>
          <a:xfrm>
            <a:off x="5860561" y="2274985"/>
            <a:ext cx="665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FF549745-4B35-096F-7572-0BAB839AC5B6}"/>
              </a:ext>
            </a:extLst>
          </p:cNvPr>
          <p:cNvCxnSpPr>
            <a:cxnSpLocks/>
            <a:stCxn id="17" idx="6"/>
            <a:endCxn id="23" idx="2"/>
          </p:cNvCxnSpPr>
          <p:nvPr/>
        </p:nvCxnSpPr>
        <p:spPr>
          <a:xfrm>
            <a:off x="5860561" y="2274985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302">
            <a:extLst>
              <a:ext uri="{FF2B5EF4-FFF2-40B4-BE49-F238E27FC236}">
                <a16:creationId xmlns:a16="http://schemas.microsoft.com/office/drawing/2014/main" id="{5C85AC53-629A-FC21-4873-93C551F14792}"/>
              </a:ext>
            </a:extLst>
          </p:cNvPr>
          <p:cNvCxnSpPr>
            <a:cxnSpLocks/>
            <a:stCxn id="17" idx="6"/>
            <a:endCxn id="24" idx="2"/>
          </p:cNvCxnSpPr>
          <p:nvPr/>
        </p:nvCxnSpPr>
        <p:spPr>
          <a:xfrm>
            <a:off x="5860561" y="2274985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Straight Arrow Connector 305">
            <a:extLst>
              <a:ext uri="{FF2B5EF4-FFF2-40B4-BE49-F238E27FC236}">
                <a16:creationId xmlns:a16="http://schemas.microsoft.com/office/drawing/2014/main" id="{33EBC234-5AE4-4E2C-3D88-D77541FC88DA}"/>
              </a:ext>
            </a:extLst>
          </p:cNvPr>
          <p:cNvCxnSpPr>
            <a:cxnSpLocks/>
            <a:stCxn id="17" idx="6"/>
            <a:endCxn id="25" idx="2"/>
          </p:cNvCxnSpPr>
          <p:nvPr/>
        </p:nvCxnSpPr>
        <p:spPr>
          <a:xfrm>
            <a:off x="5860561" y="2274985"/>
            <a:ext cx="665604" cy="1797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>
            <a:extLst>
              <a:ext uri="{FF2B5EF4-FFF2-40B4-BE49-F238E27FC236}">
                <a16:creationId xmlns:a16="http://schemas.microsoft.com/office/drawing/2014/main" id="{2560DBC5-14AB-66E7-2C78-0777FF5A464E}"/>
              </a:ext>
            </a:extLst>
          </p:cNvPr>
          <p:cNvCxnSpPr>
            <a:cxnSpLocks/>
            <a:stCxn id="18" idx="6"/>
            <a:endCxn id="22" idx="2"/>
          </p:cNvCxnSpPr>
          <p:nvPr/>
        </p:nvCxnSpPr>
        <p:spPr>
          <a:xfrm flipV="1">
            <a:off x="5860561" y="2274985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Arrow Connector 311">
            <a:extLst>
              <a:ext uri="{FF2B5EF4-FFF2-40B4-BE49-F238E27FC236}">
                <a16:creationId xmlns:a16="http://schemas.microsoft.com/office/drawing/2014/main" id="{2C973A92-7CEF-AD9D-075B-11A6597D9ED7}"/>
              </a:ext>
            </a:extLst>
          </p:cNvPr>
          <p:cNvCxnSpPr>
            <a:cxnSpLocks/>
            <a:stCxn id="18" idx="6"/>
            <a:endCxn id="23" idx="2"/>
          </p:cNvCxnSpPr>
          <p:nvPr/>
        </p:nvCxnSpPr>
        <p:spPr>
          <a:xfrm>
            <a:off x="5860561" y="2873993"/>
            <a:ext cx="665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Straight Arrow Connector 314">
            <a:extLst>
              <a:ext uri="{FF2B5EF4-FFF2-40B4-BE49-F238E27FC236}">
                <a16:creationId xmlns:a16="http://schemas.microsoft.com/office/drawing/2014/main" id="{138E9122-952A-D48B-9024-BA7BCE1A4997}"/>
              </a:ext>
            </a:extLst>
          </p:cNvPr>
          <p:cNvCxnSpPr>
            <a:cxnSpLocks/>
            <a:stCxn id="18" idx="6"/>
            <a:endCxn id="24" idx="2"/>
          </p:cNvCxnSpPr>
          <p:nvPr/>
        </p:nvCxnSpPr>
        <p:spPr>
          <a:xfrm>
            <a:off x="5860561" y="2873993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Straight Arrow Connector 317">
            <a:extLst>
              <a:ext uri="{FF2B5EF4-FFF2-40B4-BE49-F238E27FC236}">
                <a16:creationId xmlns:a16="http://schemas.microsoft.com/office/drawing/2014/main" id="{5FE7140A-CE5F-D849-3D43-82ED8AFC5D5D}"/>
              </a:ext>
            </a:extLst>
          </p:cNvPr>
          <p:cNvCxnSpPr>
            <a:cxnSpLocks/>
            <a:stCxn id="18" idx="6"/>
            <a:endCxn id="25" idx="2"/>
          </p:cNvCxnSpPr>
          <p:nvPr/>
        </p:nvCxnSpPr>
        <p:spPr>
          <a:xfrm>
            <a:off x="5860561" y="2873993"/>
            <a:ext cx="665604" cy="1198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Straight Arrow Connector 320">
            <a:extLst>
              <a:ext uri="{FF2B5EF4-FFF2-40B4-BE49-F238E27FC236}">
                <a16:creationId xmlns:a16="http://schemas.microsoft.com/office/drawing/2014/main" id="{E803E30E-56FC-AC78-A44C-FD6BD8276824}"/>
              </a:ext>
            </a:extLst>
          </p:cNvPr>
          <p:cNvCxnSpPr>
            <a:cxnSpLocks/>
            <a:stCxn id="19" idx="6"/>
            <a:endCxn id="22" idx="2"/>
          </p:cNvCxnSpPr>
          <p:nvPr/>
        </p:nvCxnSpPr>
        <p:spPr>
          <a:xfrm flipV="1">
            <a:off x="5860561" y="2274985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Straight Arrow Connector 323">
            <a:extLst>
              <a:ext uri="{FF2B5EF4-FFF2-40B4-BE49-F238E27FC236}">
                <a16:creationId xmlns:a16="http://schemas.microsoft.com/office/drawing/2014/main" id="{C4A848E1-6CDF-4B22-7AF2-F0A11B8932F3}"/>
              </a:ext>
            </a:extLst>
          </p:cNvPr>
          <p:cNvCxnSpPr>
            <a:cxnSpLocks/>
            <a:stCxn id="19" idx="6"/>
            <a:endCxn id="23" idx="2"/>
          </p:cNvCxnSpPr>
          <p:nvPr/>
        </p:nvCxnSpPr>
        <p:spPr>
          <a:xfrm flipV="1">
            <a:off x="5860561" y="2873993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Straight Arrow Connector 326">
            <a:extLst>
              <a:ext uri="{FF2B5EF4-FFF2-40B4-BE49-F238E27FC236}">
                <a16:creationId xmlns:a16="http://schemas.microsoft.com/office/drawing/2014/main" id="{ACA10379-48F7-F2DC-FF27-4B333F41AF30}"/>
              </a:ext>
            </a:extLst>
          </p:cNvPr>
          <p:cNvCxnSpPr>
            <a:cxnSpLocks/>
            <a:stCxn id="19" idx="6"/>
            <a:endCxn id="24" idx="2"/>
          </p:cNvCxnSpPr>
          <p:nvPr/>
        </p:nvCxnSpPr>
        <p:spPr>
          <a:xfrm>
            <a:off x="5860561" y="3473001"/>
            <a:ext cx="665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Straight Arrow Connector 329">
            <a:extLst>
              <a:ext uri="{FF2B5EF4-FFF2-40B4-BE49-F238E27FC236}">
                <a16:creationId xmlns:a16="http://schemas.microsoft.com/office/drawing/2014/main" id="{2980E03F-670C-66A6-6E44-3B301CAB19A2}"/>
              </a:ext>
            </a:extLst>
          </p:cNvPr>
          <p:cNvCxnSpPr>
            <a:cxnSpLocks/>
            <a:stCxn id="19" idx="6"/>
            <a:endCxn id="25" idx="2"/>
          </p:cNvCxnSpPr>
          <p:nvPr/>
        </p:nvCxnSpPr>
        <p:spPr>
          <a:xfrm>
            <a:off x="5860561" y="3473001"/>
            <a:ext cx="665604" cy="599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Straight Arrow Connector 332">
            <a:extLst>
              <a:ext uri="{FF2B5EF4-FFF2-40B4-BE49-F238E27FC236}">
                <a16:creationId xmlns:a16="http://schemas.microsoft.com/office/drawing/2014/main" id="{B1248F1C-32E7-9B9B-ACE5-02E382C12F46}"/>
              </a:ext>
            </a:extLst>
          </p:cNvPr>
          <p:cNvCxnSpPr>
            <a:cxnSpLocks/>
            <a:stCxn id="20" idx="6"/>
            <a:endCxn id="22" idx="2"/>
          </p:cNvCxnSpPr>
          <p:nvPr/>
        </p:nvCxnSpPr>
        <p:spPr>
          <a:xfrm flipV="1">
            <a:off x="5860561" y="2274985"/>
            <a:ext cx="665604" cy="1797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Straight Arrow Connector 335">
            <a:extLst>
              <a:ext uri="{FF2B5EF4-FFF2-40B4-BE49-F238E27FC236}">
                <a16:creationId xmlns:a16="http://schemas.microsoft.com/office/drawing/2014/main" id="{1B9CD366-63F1-24E6-805D-CE791DFA31B1}"/>
              </a:ext>
            </a:extLst>
          </p:cNvPr>
          <p:cNvCxnSpPr>
            <a:cxnSpLocks/>
            <a:stCxn id="20" idx="6"/>
            <a:endCxn id="23" idx="2"/>
          </p:cNvCxnSpPr>
          <p:nvPr/>
        </p:nvCxnSpPr>
        <p:spPr>
          <a:xfrm flipV="1">
            <a:off x="5860561" y="2873993"/>
            <a:ext cx="665604" cy="1198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Straight Arrow Connector 338">
            <a:extLst>
              <a:ext uri="{FF2B5EF4-FFF2-40B4-BE49-F238E27FC236}">
                <a16:creationId xmlns:a16="http://schemas.microsoft.com/office/drawing/2014/main" id="{850D41BC-98A2-8ABD-D8DC-F06BE68465CC}"/>
              </a:ext>
            </a:extLst>
          </p:cNvPr>
          <p:cNvCxnSpPr>
            <a:cxnSpLocks/>
            <a:stCxn id="20" idx="6"/>
            <a:endCxn id="24" idx="2"/>
          </p:cNvCxnSpPr>
          <p:nvPr/>
        </p:nvCxnSpPr>
        <p:spPr>
          <a:xfrm flipV="1">
            <a:off x="5860561" y="3473001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Straight Arrow Connector 341">
            <a:extLst>
              <a:ext uri="{FF2B5EF4-FFF2-40B4-BE49-F238E27FC236}">
                <a16:creationId xmlns:a16="http://schemas.microsoft.com/office/drawing/2014/main" id="{C3FF5C55-DC30-1F19-481B-14B12E752538}"/>
              </a:ext>
            </a:extLst>
          </p:cNvPr>
          <p:cNvCxnSpPr>
            <a:cxnSpLocks/>
            <a:stCxn id="20" idx="6"/>
            <a:endCxn id="25" idx="2"/>
          </p:cNvCxnSpPr>
          <p:nvPr/>
        </p:nvCxnSpPr>
        <p:spPr>
          <a:xfrm>
            <a:off x="5860561" y="4072009"/>
            <a:ext cx="665604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3CCF647E-7D0F-24B6-9F7F-BDAE6F4C565B}"/>
              </a:ext>
            </a:extLst>
          </p:cNvPr>
          <p:cNvCxnSpPr>
            <a:cxnSpLocks/>
            <a:stCxn id="21" idx="6"/>
            <a:endCxn id="22" idx="2"/>
          </p:cNvCxnSpPr>
          <p:nvPr/>
        </p:nvCxnSpPr>
        <p:spPr>
          <a:xfrm flipV="1">
            <a:off x="5860561" y="2274985"/>
            <a:ext cx="665604" cy="2396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8" name="Straight Arrow Connector 347">
            <a:extLst>
              <a:ext uri="{FF2B5EF4-FFF2-40B4-BE49-F238E27FC236}">
                <a16:creationId xmlns:a16="http://schemas.microsoft.com/office/drawing/2014/main" id="{69850517-9F0F-2BE6-248E-0A9A9E8BF8EE}"/>
              </a:ext>
            </a:extLst>
          </p:cNvPr>
          <p:cNvCxnSpPr>
            <a:cxnSpLocks/>
            <a:stCxn id="21" idx="6"/>
            <a:endCxn id="23" idx="2"/>
          </p:cNvCxnSpPr>
          <p:nvPr/>
        </p:nvCxnSpPr>
        <p:spPr>
          <a:xfrm flipV="1">
            <a:off x="5860561" y="2873993"/>
            <a:ext cx="665604" cy="1797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1" name="Straight Arrow Connector 350">
            <a:extLst>
              <a:ext uri="{FF2B5EF4-FFF2-40B4-BE49-F238E27FC236}">
                <a16:creationId xmlns:a16="http://schemas.microsoft.com/office/drawing/2014/main" id="{CD08393E-71CB-6679-138F-E387048611C5}"/>
              </a:ext>
            </a:extLst>
          </p:cNvPr>
          <p:cNvCxnSpPr>
            <a:cxnSpLocks/>
            <a:stCxn id="21" idx="6"/>
            <a:endCxn id="24" idx="2"/>
          </p:cNvCxnSpPr>
          <p:nvPr/>
        </p:nvCxnSpPr>
        <p:spPr>
          <a:xfrm flipV="1">
            <a:off x="5860561" y="3473001"/>
            <a:ext cx="665604" cy="1198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Straight Arrow Connector 353">
            <a:extLst>
              <a:ext uri="{FF2B5EF4-FFF2-40B4-BE49-F238E27FC236}">
                <a16:creationId xmlns:a16="http://schemas.microsoft.com/office/drawing/2014/main" id="{92ABBCA6-12D2-5BFC-A58F-0A6CED150C1B}"/>
              </a:ext>
            </a:extLst>
          </p:cNvPr>
          <p:cNvCxnSpPr>
            <a:cxnSpLocks/>
            <a:stCxn id="21" idx="6"/>
            <a:endCxn id="25" idx="2"/>
          </p:cNvCxnSpPr>
          <p:nvPr/>
        </p:nvCxnSpPr>
        <p:spPr>
          <a:xfrm flipV="1">
            <a:off x="5860561" y="4072012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A863A8A0-99BD-63B8-CC07-E4AE7B695DD4}"/>
              </a:ext>
            </a:extLst>
          </p:cNvPr>
          <p:cNvCxnSpPr>
            <a:cxnSpLocks/>
            <a:stCxn id="22" idx="6"/>
            <a:endCxn id="26" idx="2"/>
          </p:cNvCxnSpPr>
          <p:nvPr/>
        </p:nvCxnSpPr>
        <p:spPr>
          <a:xfrm>
            <a:off x="7058601" y="2274985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Straight Arrow Connector 359">
            <a:extLst>
              <a:ext uri="{FF2B5EF4-FFF2-40B4-BE49-F238E27FC236}">
                <a16:creationId xmlns:a16="http://schemas.microsoft.com/office/drawing/2014/main" id="{877AE8FD-EEBE-C415-941A-799D5874E90D}"/>
              </a:ext>
            </a:extLst>
          </p:cNvPr>
          <p:cNvCxnSpPr>
            <a:cxnSpLocks/>
            <a:stCxn id="22" idx="6"/>
            <a:endCxn id="27" idx="2"/>
          </p:cNvCxnSpPr>
          <p:nvPr/>
        </p:nvCxnSpPr>
        <p:spPr>
          <a:xfrm>
            <a:off x="7058601" y="2274985"/>
            <a:ext cx="665604" cy="1198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3" name="Straight Arrow Connector 362">
            <a:extLst>
              <a:ext uri="{FF2B5EF4-FFF2-40B4-BE49-F238E27FC236}">
                <a16:creationId xmlns:a16="http://schemas.microsoft.com/office/drawing/2014/main" id="{224643FF-8649-0356-9C0A-0FFB69945468}"/>
              </a:ext>
            </a:extLst>
          </p:cNvPr>
          <p:cNvCxnSpPr>
            <a:cxnSpLocks/>
            <a:stCxn id="23" idx="6"/>
            <a:endCxn id="26" idx="2"/>
          </p:cNvCxnSpPr>
          <p:nvPr/>
        </p:nvCxnSpPr>
        <p:spPr>
          <a:xfrm>
            <a:off x="7058601" y="2873993"/>
            <a:ext cx="6656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Straight Arrow Connector 365">
            <a:extLst>
              <a:ext uri="{FF2B5EF4-FFF2-40B4-BE49-F238E27FC236}">
                <a16:creationId xmlns:a16="http://schemas.microsoft.com/office/drawing/2014/main" id="{7FC57D45-6157-746B-DCCC-CF00DD10FF50}"/>
              </a:ext>
            </a:extLst>
          </p:cNvPr>
          <p:cNvCxnSpPr>
            <a:cxnSpLocks/>
            <a:stCxn id="23" idx="6"/>
            <a:endCxn id="27" idx="2"/>
          </p:cNvCxnSpPr>
          <p:nvPr/>
        </p:nvCxnSpPr>
        <p:spPr>
          <a:xfrm>
            <a:off x="7058601" y="2873993"/>
            <a:ext cx="665604" cy="599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1BF2F606-DE48-BAF3-B262-E862F8DE53D0}"/>
              </a:ext>
            </a:extLst>
          </p:cNvPr>
          <p:cNvCxnSpPr>
            <a:cxnSpLocks/>
            <a:stCxn id="24" idx="6"/>
            <a:endCxn id="26" idx="2"/>
          </p:cNvCxnSpPr>
          <p:nvPr/>
        </p:nvCxnSpPr>
        <p:spPr>
          <a:xfrm flipV="1">
            <a:off x="7058601" y="2873993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2" name="Straight Arrow Connector 371">
            <a:extLst>
              <a:ext uri="{FF2B5EF4-FFF2-40B4-BE49-F238E27FC236}">
                <a16:creationId xmlns:a16="http://schemas.microsoft.com/office/drawing/2014/main" id="{27727387-CD66-0286-AD05-DA6674557E7D}"/>
              </a:ext>
            </a:extLst>
          </p:cNvPr>
          <p:cNvCxnSpPr>
            <a:cxnSpLocks/>
            <a:stCxn id="24" idx="6"/>
          </p:cNvCxnSpPr>
          <p:nvPr/>
        </p:nvCxnSpPr>
        <p:spPr>
          <a:xfrm flipV="1">
            <a:off x="7058601" y="3422562"/>
            <a:ext cx="665604" cy="50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5" name="Straight Arrow Connector 374">
            <a:extLst>
              <a:ext uri="{FF2B5EF4-FFF2-40B4-BE49-F238E27FC236}">
                <a16:creationId xmlns:a16="http://schemas.microsoft.com/office/drawing/2014/main" id="{B294B289-AE11-DDBF-F02E-E0A3BD4D87AE}"/>
              </a:ext>
            </a:extLst>
          </p:cNvPr>
          <p:cNvCxnSpPr>
            <a:cxnSpLocks/>
            <a:stCxn id="25" idx="6"/>
            <a:endCxn id="26" idx="2"/>
          </p:cNvCxnSpPr>
          <p:nvPr/>
        </p:nvCxnSpPr>
        <p:spPr>
          <a:xfrm flipV="1">
            <a:off x="7058601" y="2873993"/>
            <a:ext cx="665604" cy="1198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Arrow Connector 377">
            <a:extLst>
              <a:ext uri="{FF2B5EF4-FFF2-40B4-BE49-F238E27FC236}">
                <a16:creationId xmlns:a16="http://schemas.microsoft.com/office/drawing/2014/main" id="{B838BFA4-CC41-8F83-401A-68534909AFE1}"/>
              </a:ext>
            </a:extLst>
          </p:cNvPr>
          <p:cNvCxnSpPr>
            <a:cxnSpLocks/>
            <a:stCxn id="25" idx="6"/>
            <a:endCxn id="27" idx="2"/>
          </p:cNvCxnSpPr>
          <p:nvPr/>
        </p:nvCxnSpPr>
        <p:spPr>
          <a:xfrm flipV="1">
            <a:off x="7058601" y="3473004"/>
            <a:ext cx="665604" cy="59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Arrow Connector 380">
            <a:extLst>
              <a:ext uri="{FF2B5EF4-FFF2-40B4-BE49-F238E27FC236}">
                <a16:creationId xmlns:a16="http://schemas.microsoft.com/office/drawing/2014/main" id="{8C11B993-1324-34A8-E4E2-AEF24AE21CEE}"/>
              </a:ext>
            </a:extLst>
          </p:cNvPr>
          <p:cNvCxnSpPr>
            <a:cxnSpLocks/>
            <a:stCxn id="27" idx="6"/>
            <a:endCxn id="33" idx="2"/>
          </p:cNvCxnSpPr>
          <p:nvPr/>
        </p:nvCxnSpPr>
        <p:spPr>
          <a:xfrm flipV="1">
            <a:off x="8256641" y="3173499"/>
            <a:ext cx="665605" cy="299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Arrow Connector 383">
            <a:extLst>
              <a:ext uri="{FF2B5EF4-FFF2-40B4-BE49-F238E27FC236}">
                <a16:creationId xmlns:a16="http://schemas.microsoft.com/office/drawing/2014/main" id="{D108670A-D502-3A6F-B120-FE19B81D73E4}"/>
              </a:ext>
            </a:extLst>
          </p:cNvPr>
          <p:cNvCxnSpPr>
            <a:cxnSpLocks/>
            <a:stCxn id="26" idx="6"/>
            <a:endCxn id="33" idx="2"/>
          </p:cNvCxnSpPr>
          <p:nvPr/>
        </p:nvCxnSpPr>
        <p:spPr>
          <a:xfrm>
            <a:off x="8256641" y="2873993"/>
            <a:ext cx="665605" cy="299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Straight Arrow Connector 386">
            <a:extLst>
              <a:ext uri="{FF2B5EF4-FFF2-40B4-BE49-F238E27FC236}">
                <a16:creationId xmlns:a16="http://schemas.microsoft.com/office/drawing/2014/main" id="{E8224C9B-D17C-F0B3-E707-458E5F0EB11C}"/>
              </a:ext>
            </a:extLst>
          </p:cNvPr>
          <p:cNvCxnSpPr>
            <a:cxnSpLocks/>
          </p:cNvCxnSpPr>
          <p:nvPr/>
        </p:nvCxnSpPr>
        <p:spPr>
          <a:xfrm>
            <a:off x="9454682" y="3187474"/>
            <a:ext cx="3812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Straight Arrow Connector 388">
            <a:extLst>
              <a:ext uri="{FF2B5EF4-FFF2-40B4-BE49-F238E27FC236}">
                <a16:creationId xmlns:a16="http://schemas.microsoft.com/office/drawing/2014/main" id="{32DFAFB8-677E-CE14-4343-6A781FE10CAA}"/>
              </a:ext>
            </a:extLst>
          </p:cNvPr>
          <p:cNvCxnSpPr>
            <a:cxnSpLocks/>
          </p:cNvCxnSpPr>
          <p:nvPr/>
        </p:nvCxnSpPr>
        <p:spPr>
          <a:xfrm>
            <a:off x="2549758" y="2541202"/>
            <a:ext cx="3812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Arrow Connector 389">
            <a:extLst>
              <a:ext uri="{FF2B5EF4-FFF2-40B4-BE49-F238E27FC236}">
                <a16:creationId xmlns:a16="http://schemas.microsoft.com/office/drawing/2014/main" id="{5DD12CC3-E645-D7EB-E75E-86838B176518}"/>
              </a:ext>
            </a:extLst>
          </p:cNvPr>
          <p:cNvCxnSpPr>
            <a:cxnSpLocks/>
          </p:cNvCxnSpPr>
          <p:nvPr/>
        </p:nvCxnSpPr>
        <p:spPr>
          <a:xfrm>
            <a:off x="2549758" y="3187474"/>
            <a:ext cx="3812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Arrow Connector 390">
            <a:extLst>
              <a:ext uri="{FF2B5EF4-FFF2-40B4-BE49-F238E27FC236}">
                <a16:creationId xmlns:a16="http://schemas.microsoft.com/office/drawing/2014/main" id="{DB9E959C-90B9-38D4-6A74-C59088B3B0A7}"/>
              </a:ext>
            </a:extLst>
          </p:cNvPr>
          <p:cNvCxnSpPr>
            <a:cxnSpLocks/>
          </p:cNvCxnSpPr>
          <p:nvPr/>
        </p:nvCxnSpPr>
        <p:spPr>
          <a:xfrm>
            <a:off x="2549758" y="3800460"/>
            <a:ext cx="3812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69326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C3CA594-B762-9606-FE32-39DC99369F5A}"/>
              </a:ext>
            </a:extLst>
          </p:cNvPr>
          <p:cNvGrpSpPr/>
          <p:nvPr/>
        </p:nvGrpSpPr>
        <p:grpSpPr>
          <a:xfrm>
            <a:off x="1696011" y="2387848"/>
            <a:ext cx="9042070" cy="2391397"/>
            <a:chOff x="880465" y="2585556"/>
            <a:chExt cx="9042070" cy="2391397"/>
          </a:xfrm>
        </p:grpSpPr>
        <p:pic>
          <p:nvPicPr>
            <p:cNvPr id="5" name="Graphic 4" descr="Repeat with solid fill">
              <a:extLst>
                <a:ext uri="{FF2B5EF4-FFF2-40B4-BE49-F238E27FC236}">
                  <a16:creationId xmlns:a16="http://schemas.microsoft.com/office/drawing/2014/main" id="{82C4B831-A0AB-C977-096F-43FE4C1DD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341340" y="2887639"/>
              <a:ext cx="2085956" cy="208595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5F9CCEC-AD25-4CE1-1F50-212BD1BDFFA9}"/>
                </a:ext>
              </a:extLst>
            </p:cNvPr>
            <p:cNvSpPr/>
            <p:nvPr/>
          </p:nvSpPr>
          <p:spPr>
            <a:xfrm>
              <a:off x="880465" y="2585556"/>
              <a:ext cx="4157402" cy="8417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Transform inputs (X) to predicted outputs (y) using parameters (Forward pass)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77935A3-A6F2-797B-9AFD-E40B78D92082}"/>
                </a:ext>
              </a:extLst>
            </p:cNvPr>
            <p:cNvSpPr/>
            <p:nvPr/>
          </p:nvSpPr>
          <p:spPr>
            <a:xfrm>
              <a:off x="1569737" y="4425018"/>
              <a:ext cx="3468130" cy="55193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Compare prediction to true values to compute loss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3CBED2-D8EF-EBD4-A6FA-519AE6BCA6BE}"/>
                </a:ext>
              </a:extLst>
            </p:cNvPr>
            <p:cNvSpPr/>
            <p:nvPr/>
          </p:nvSpPr>
          <p:spPr>
            <a:xfrm>
              <a:off x="5765133" y="4372111"/>
              <a:ext cx="4157402" cy="59466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Compute derivative of all parameters with respect to loss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D970E99-C98A-9EF5-DC48-27A8C790DF4B}"/>
                </a:ext>
              </a:extLst>
            </p:cNvPr>
            <p:cNvSpPr/>
            <p:nvPr/>
          </p:nvSpPr>
          <p:spPr>
            <a:xfrm>
              <a:off x="5765133" y="2832680"/>
              <a:ext cx="3353855" cy="59466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Update parameters in the direction of smaller loss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4542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CE07DE9-240A-67E2-AA77-EAE59EE17D4C}"/>
              </a:ext>
            </a:extLst>
          </p:cNvPr>
          <p:cNvSpPr/>
          <p:nvPr/>
        </p:nvSpPr>
        <p:spPr>
          <a:xfrm>
            <a:off x="1904999" y="3269673"/>
            <a:ext cx="6068291" cy="5888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24F5FC-4316-D4F7-D140-EA215268EBA9}"/>
              </a:ext>
            </a:extLst>
          </p:cNvPr>
          <p:cNvSpPr/>
          <p:nvPr/>
        </p:nvSpPr>
        <p:spPr>
          <a:xfrm>
            <a:off x="7973291" y="3269673"/>
            <a:ext cx="1821873" cy="5888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E959F-0122-92FA-B491-BFA0636E704E}"/>
              </a:ext>
            </a:extLst>
          </p:cNvPr>
          <p:cNvSpPr txBox="1"/>
          <p:nvPr/>
        </p:nvSpPr>
        <p:spPr>
          <a:xfrm>
            <a:off x="2785754" y="2623342"/>
            <a:ext cx="41830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(dev) set: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for training and optimizing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8B8E14-E405-5CB1-D546-1D9D4E925CE4}"/>
              </a:ext>
            </a:extLst>
          </p:cNvPr>
          <p:cNvSpPr txBox="1"/>
          <p:nvPr/>
        </p:nvSpPr>
        <p:spPr>
          <a:xfrm>
            <a:off x="7656615" y="2069344"/>
            <a:ext cx="24552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set: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to evaluate and communicate performance</a:t>
            </a:r>
          </a:p>
        </p:txBody>
      </p:sp>
    </p:spTree>
    <p:extLst>
      <p:ext uri="{BB962C8B-B14F-4D97-AF65-F5344CB8AC3E}">
        <p14:creationId xmlns:p14="http://schemas.microsoft.com/office/powerpoint/2010/main" val="1518127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9F4744-2E6A-9DB4-2EA7-A26CDE7FE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4471826"/>
            <a:ext cx="914400" cy="279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02A29D-9357-13ED-41B8-3CB0A80A8063}"/>
              </a:ext>
            </a:extLst>
          </p:cNvPr>
          <p:cNvSpPr txBox="1"/>
          <p:nvPr/>
        </p:nvSpPr>
        <p:spPr>
          <a:xfrm>
            <a:off x="3962400" y="4381894"/>
            <a:ext cx="2121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Mol fraction QAS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4234E0-F947-658E-9DA0-59CC5DEDCD24}"/>
              </a:ext>
            </a:extLst>
          </p:cNvPr>
          <p:cNvSpPr txBox="1"/>
          <p:nvPr/>
        </p:nvSpPr>
        <p:spPr>
          <a:xfrm>
            <a:off x="2352594" y="410249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9D2AF8-1189-846E-DB95-76D753E5B0A7}"/>
              </a:ext>
            </a:extLst>
          </p:cNvPr>
          <p:cNvSpPr txBox="1"/>
          <p:nvPr/>
        </p:nvSpPr>
        <p:spPr>
          <a:xfrm>
            <a:off x="6010194" y="410860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1.0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8C77076-4BCF-85C8-4106-2F40E029FAA2}"/>
              </a:ext>
            </a:extLst>
          </p:cNvPr>
          <p:cNvSpPr/>
          <p:nvPr/>
        </p:nvSpPr>
        <p:spPr>
          <a:xfrm>
            <a:off x="2583874" y="2459180"/>
            <a:ext cx="2701636" cy="1600201"/>
          </a:xfrm>
          <a:custGeom>
            <a:avLst/>
            <a:gdLst>
              <a:gd name="connsiteX0" fmla="*/ 0 w 1627909"/>
              <a:gd name="connsiteY0" fmla="*/ 1600201 h 1607129"/>
              <a:gd name="connsiteX1" fmla="*/ 568037 w 1627909"/>
              <a:gd name="connsiteY1" fmla="*/ 1 h 1607129"/>
              <a:gd name="connsiteX2" fmla="*/ 1627909 w 1627909"/>
              <a:gd name="connsiteY2" fmla="*/ 1607129 h 1607129"/>
              <a:gd name="connsiteX0" fmla="*/ 0 w 1627909"/>
              <a:gd name="connsiteY0" fmla="*/ 1600201 h 1600201"/>
              <a:gd name="connsiteX1" fmla="*/ 568037 w 1627909"/>
              <a:gd name="connsiteY1" fmla="*/ 1 h 1600201"/>
              <a:gd name="connsiteX2" fmla="*/ 1627909 w 1627909"/>
              <a:gd name="connsiteY2" fmla="*/ 1579420 h 1600201"/>
              <a:gd name="connsiteX0" fmla="*/ 0 w 1627909"/>
              <a:gd name="connsiteY0" fmla="*/ 1600201 h 1600201"/>
              <a:gd name="connsiteX1" fmla="*/ 568037 w 1627909"/>
              <a:gd name="connsiteY1" fmla="*/ 1 h 1600201"/>
              <a:gd name="connsiteX2" fmla="*/ 1627909 w 1627909"/>
              <a:gd name="connsiteY2" fmla="*/ 1579420 h 1600201"/>
              <a:gd name="connsiteX0" fmla="*/ 0 w 2008909"/>
              <a:gd name="connsiteY0" fmla="*/ 1600201 h 1607129"/>
              <a:gd name="connsiteX1" fmla="*/ 568037 w 2008909"/>
              <a:gd name="connsiteY1" fmla="*/ 1 h 1607129"/>
              <a:gd name="connsiteX2" fmla="*/ 2008909 w 2008909"/>
              <a:gd name="connsiteY2" fmla="*/ 1607129 h 1607129"/>
              <a:gd name="connsiteX0" fmla="*/ 0 w 2008909"/>
              <a:gd name="connsiteY0" fmla="*/ 1600201 h 1607129"/>
              <a:gd name="connsiteX1" fmla="*/ 568037 w 2008909"/>
              <a:gd name="connsiteY1" fmla="*/ 1 h 1607129"/>
              <a:gd name="connsiteX2" fmla="*/ 2008909 w 2008909"/>
              <a:gd name="connsiteY2" fmla="*/ 1607129 h 1607129"/>
              <a:gd name="connsiteX0" fmla="*/ 0 w 2701636"/>
              <a:gd name="connsiteY0" fmla="*/ 1600201 h 1600201"/>
              <a:gd name="connsiteX1" fmla="*/ 568037 w 2701636"/>
              <a:gd name="connsiteY1" fmla="*/ 1 h 1600201"/>
              <a:gd name="connsiteX2" fmla="*/ 2701636 w 2701636"/>
              <a:gd name="connsiteY2" fmla="*/ 1593275 h 1600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1636" h="1600201">
                <a:moveTo>
                  <a:pt x="0" y="1600201"/>
                </a:moveTo>
                <a:cubicBezTo>
                  <a:pt x="148359" y="799523"/>
                  <a:pt x="296719" y="-1154"/>
                  <a:pt x="568037" y="1"/>
                </a:cubicBezTo>
                <a:cubicBezTo>
                  <a:pt x="839355" y="1156"/>
                  <a:pt x="1451263" y="1587502"/>
                  <a:pt x="2701636" y="1593275"/>
                </a:cubicBezTo>
              </a:path>
            </a:pathLst>
          </a:cu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DA61B7C7-F612-FA9F-4DAF-7F3604718CD6}"/>
              </a:ext>
            </a:extLst>
          </p:cNvPr>
          <p:cNvSpPr/>
          <p:nvPr/>
        </p:nvSpPr>
        <p:spPr>
          <a:xfrm>
            <a:off x="3927764" y="2324461"/>
            <a:ext cx="2265217" cy="1738750"/>
          </a:xfrm>
          <a:custGeom>
            <a:avLst/>
            <a:gdLst>
              <a:gd name="connsiteX0" fmla="*/ 0 w 1627909"/>
              <a:gd name="connsiteY0" fmla="*/ 1600201 h 1607129"/>
              <a:gd name="connsiteX1" fmla="*/ 568037 w 1627909"/>
              <a:gd name="connsiteY1" fmla="*/ 1 h 1607129"/>
              <a:gd name="connsiteX2" fmla="*/ 1627909 w 1627909"/>
              <a:gd name="connsiteY2" fmla="*/ 1607129 h 1607129"/>
              <a:gd name="connsiteX0" fmla="*/ 0 w 1627909"/>
              <a:gd name="connsiteY0" fmla="*/ 1600201 h 1600201"/>
              <a:gd name="connsiteX1" fmla="*/ 568037 w 1627909"/>
              <a:gd name="connsiteY1" fmla="*/ 1 h 1600201"/>
              <a:gd name="connsiteX2" fmla="*/ 1627909 w 1627909"/>
              <a:gd name="connsiteY2" fmla="*/ 1579420 h 1600201"/>
              <a:gd name="connsiteX0" fmla="*/ 0 w 1627909"/>
              <a:gd name="connsiteY0" fmla="*/ 1600201 h 1600201"/>
              <a:gd name="connsiteX1" fmla="*/ 568037 w 1627909"/>
              <a:gd name="connsiteY1" fmla="*/ 1 h 1600201"/>
              <a:gd name="connsiteX2" fmla="*/ 1627909 w 1627909"/>
              <a:gd name="connsiteY2" fmla="*/ 1579420 h 1600201"/>
              <a:gd name="connsiteX0" fmla="*/ 0 w 1627909"/>
              <a:gd name="connsiteY0" fmla="*/ 1600201 h 1600201"/>
              <a:gd name="connsiteX1" fmla="*/ 568037 w 1627909"/>
              <a:gd name="connsiteY1" fmla="*/ 1 h 1600201"/>
              <a:gd name="connsiteX2" fmla="*/ 1627909 w 1627909"/>
              <a:gd name="connsiteY2" fmla="*/ 1579420 h 1600201"/>
              <a:gd name="connsiteX0" fmla="*/ 0 w 1627909"/>
              <a:gd name="connsiteY0" fmla="*/ 1600201 h 1600201"/>
              <a:gd name="connsiteX1" fmla="*/ 568037 w 1627909"/>
              <a:gd name="connsiteY1" fmla="*/ 1 h 1600201"/>
              <a:gd name="connsiteX2" fmla="*/ 1627909 w 1627909"/>
              <a:gd name="connsiteY2" fmla="*/ 1579420 h 1600201"/>
              <a:gd name="connsiteX0" fmla="*/ 0 w 1627909"/>
              <a:gd name="connsiteY0" fmla="*/ 1600201 h 1600201"/>
              <a:gd name="connsiteX1" fmla="*/ 568037 w 1627909"/>
              <a:gd name="connsiteY1" fmla="*/ 1 h 1600201"/>
              <a:gd name="connsiteX2" fmla="*/ 1627909 w 1627909"/>
              <a:gd name="connsiteY2" fmla="*/ 1579420 h 1600201"/>
              <a:gd name="connsiteX0" fmla="*/ 0 w 1634836"/>
              <a:gd name="connsiteY0" fmla="*/ 1600201 h 1600201"/>
              <a:gd name="connsiteX1" fmla="*/ 574964 w 1634836"/>
              <a:gd name="connsiteY1" fmla="*/ 1 h 1600201"/>
              <a:gd name="connsiteX2" fmla="*/ 1634836 w 1634836"/>
              <a:gd name="connsiteY2" fmla="*/ 1579420 h 1600201"/>
              <a:gd name="connsiteX0" fmla="*/ 0 w 1634836"/>
              <a:gd name="connsiteY0" fmla="*/ 1600370 h 1600370"/>
              <a:gd name="connsiteX1" fmla="*/ 574964 w 1634836"/>
              <a:gd name="connsiteY1" fmla="*/ 170 h 1600370"/>
              <a:gd name="connsiteX2" fmla="*/ 1634836 w 1634836"/>
              <a:gd name="connsiteY2" fmla="*/ 1579589 h 1600370"/>
              <a:gd name="connsiteX0" fmla="*/ 0 w 1634836"/>
              <a:gd name="connsiteY0" fmla="*/ 1600370 h 1600370"/>
              <a:gd name="connsiteX1" fmla="*/ 574964 w 1634836"/>
              <a:gd name="connsiteY1" fmla="*/ 170 h 1600370"/>
              <a:gd name="connsiteX2" fmla="*/ 1634836 w 1634836"/>
              <a:gd name="connsiteY2" fmla="*/ 1579589 h 1600370"/>
              <a:gd name="connsiteX0" fmla="*/ 0 w 1634836"/>
              <a:gd name="connsiteY0" fmla="*/ 1600201 h 1600201"/>
              <a:gd name="connsiteX1" fmla="*/ 574964 w 1634836"/>
              <a:gd name="connsiteY1" fmla="*/ 1 h 1600201"/>
              <a:gd name="connsiteX2" fmla="*/ 1634836 w 1634836"/>
              <a:gd name="connsiteY2" fmla="*/ 1579420 h 1600201"/>
              <a:gd name="connsiteX0" fmla="*/ 0 w 2244436"/>
              <a:gd name="connsiteY0" fmla="*/ 1607149 h 1607149"/>
              <a:gd name="connsiteX1" fmla="*/ 1184564 w 2244436"/>
              <a:gd name="connsiteY1" fmla="*/ 22 h 1607149"/>
              <a:gd name="connsiteX2" fmla="*/ 2244436 w 2244436"/>
              <a:gd name="connsiteY2" fmla="*/ 1579441 h 1607149"/>
              <a:gd name="connsiteX0" fmla="*/ 0 w 2244436"/>
              <a:gd name="connsiteY0" fmla="*/ 1607149 h 1607149"/>
              <a:gd name="connsiteX1" fmla="*/ 1184564 w 2244436"/>
              <a:gd name="connsiteY1" fmla="*/ 22 h 1607149"/>
              <a:gd name="connsiteX2" fmla="*/ 2244436 w 2244436"/>
              <a:gd name="connsiteY2" fmla="*/ 1579441 h 1607149"/>
              <a:gd name="connsiteX0" fmla="*/ 0 w 2244436"/>
              <a:gd name="connsiteY0" fmla="*/ 1766473 h 1766473"/>
              <a:gd name="connsiteX1" fmla="*/ 1219200 w 2244436"/>
              <a:gd name="connsiteY1" fmla="*/ 18 h 1766473"/>
              <a:gd name="connsiteX2" fmla="*/ 2244436 w 2244436"/>
              <a:gd name="connsiteY2" fmla="*/ 1738765 h 1766473"/>
              <a:gd name="connsiteX0" fmla="*/ 0 w 2265217"/>
              <a:gd name="connsiteY0" fmla="*/ 1724894 h 1738750"/>
              <a:gd name="connsiteX1" fmla="*/ 1239981 w 2265217"/>
              <a:gd name="connsiteY1" fmla="*/ 3 h 1738750"/>
              <a:gd name="connsiteX2" fmla="*/ 2265217 w 2265217"/>
              <a:gd name="connsiteY2" fmla="*/ 1738750 h 173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5217" h="1738750">
                <a:moveTo>
                  <a:pt x="0" y="1724894"/>
                </a:moveTo>
                <a:cubicBezTo>
                  <a:pt x="882651" y="1713925"/>
                  <a:pt x="862445" y="-2306"/>
                  <a:pt x="1239981" y="3"/>
                </a:cubicBezTo>
                <a:cubicBezTo>
                  <a:pt x="1617517" y="2312"/>
                  <a:pt x="1977734" y="846286"/>
                  <a:pt x="2265217" y="1738750"/>
                </a:cubicBezTo>
              </a:path>
            </a:pathLst>
          </a:custGeom>
          <a:noFill/>
          <a:ln w="222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FDA42C3-0D9C-6170-A51C-58889060F409}"/>
              </a:ext>
            </a:extLst>
          </p:cNvPr>
          <p:cNvCxnSpPr/>
          <p:nvPr/>
        </p:nvCxnSpPr>
        <p:spPr>
          <a:xfrm>
            <a:off x="2126673" y="4059381"/>
            <a:ext cx="4419600" cy="0"/>
          </a:xfrm>
          <a:prstGeom prst="line">
            <a:avLst/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46C7AB2-1603-38E3-2557-425A8D26A116}"/>
              </a:ext>
            </a:extLst>
          </p:cNvPr>
          <p:cNvSpPr txBox="1"/>
          <p:nvPr/>
        </p:nvSpPr>
        <p:spPr>
          <a:xfrm>
            <a:off x="1785166" y="1971596"/>
            <a:ext cx="1800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distro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A6607E-6040-6643-B693-97ABF38C5B5C}"/>
              </a:ext>
            </a:extLst>
          </p:cNvPr>
          <p:cNvSpPr txBox="1"/>
          <p:nvPr/>
        </p:nvSpPr>
        <p:spPr>
          <a:xfrm>
            <a:off x="5134505" y="1899729"/>
            <a:ext cx="1352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distro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0CF9E7A-D193-B4B8-9014-363061698E82}"/>
              </a:ext>
            </a:extLst>
          </p:cNvPr>
          <p:cNvCxnSpPr>
            <a:cxnSpLocks/>
          </p:cNvCxnSpPr>
          <p:nvPr/>
        </p:nvCxnSpPr>
        <p:spPr>
          <a:xfrm flipH="1">
            <a:off x="5986732" y="3193836"/>
            <a:ext cx="1550139" cy="7899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7E9EEC4-10B0-C6DF-02BB-68C124B9D54C}"/>
              </a:ext>
            </a:extLst>
          </p:cNvPr>
          <p:cNvSpPr txBox="1"/>
          <p:nvPr/>
        </p:nvSpPr>
        <p:spPr>
          <a:xfrm>
            <a:off x="7474527" y="2399414"/>
            <a:ext cx="30618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Model is unfamiliar with mixtures with high mol fraction. Not a fair test.</a:t>
            </a:r>
          </a:p>
        </p:txBody>
      </p:sp>
    </p:spTree>
    <p:extLst>
      <p:ext uri="{BB962C8B-B14F-4D97-AF65-F5344CB8AC3E}">
        <p14:creationId xmlns:p14="http://schemas.microsoft.com/office/powerpoint/2010/main" val="2293696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DBEBADD-CC5C-7E00-20AB-6DFF85424A52}"/>
              </a:ext>
            </a:extLst>
          </p:cNvPr>
          <p:cNvCxnSpPr/>
          <p:nvPr/>
        </p:nvCxnSpPr>
        <p:spPr>
          <a:xfrm>
            <a:off x="3131128" y="4530436"/>
            <a:ext cx="4419600" cy="0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FB1870-585C-3D07-EF3D-266079B37B65}"/>
              </a:ext>
            </a:extLst>
          </p:cNvPr>
          <p:cNvCxnSpPr>
            <a:cxnSpLocks/>
          </p:cNvCxnSpPr>
          <p:nvPr/>
        </p:nvCxnSpPr>
        <p:spPr>
          <a:xfrm flipV="1">
            <a:off x="3262745" y="1392382"/>
            <a:ext cx="0" cy="3290454"/>
          </a:xfrm>
          <a:prstGeom prst="line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5A23C97-F153-56EA-BBCF-DAAC83A29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028" y="4793095"/>
            <a:ext cx="431800" cy="292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B3B0A6-EE0B-9652-E4A7-5EA9452D8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304" y="2820555"/>
            <a:ext cx="419100" cy="279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FE1658-DA25-8C9A-AFA0-9E4FEEA03C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504" y="1641764"/>
            <a:ext cx="215900" cy="3048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01694C5-1517-0FDB-BC5B-C9BE62706A50}"/>
              </a:ext>
            </a:extLst>
          </p:cNvPr>
          <p:cNvSpPr/>
          <p:nvPr/>
        </p:nvSpPr>
        <p:spPr>
          <a:xfrm>
            <a:off x="8174182" y="2175164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0E80-C730-AE27-310A-260267C8242B}"/>
              </a:ext>
            </a:extLst>
          </p:cNvPr>
          <p:cNvSpPr/>
          <p:nvPr/>
        </p:nvSpPr>
        <p:spPr>
          <a:xfrm>
            <a:off x="4343400" y="3277755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256E6D-BD25-28D0-6BE5-4AC98EFD7434}"/>
              </a:ext>
            </a:extLst>
          </p:cNvPr>
          <p:cNvSpPr txBox="1"/>
          <p:nvPr/>
        </p:nvSpPr>
        <p:spPr>
          <a:xfrm>
            <a:off x="8539406" y="2037849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6BDAB8-FD6D-3950-2927-DAE30AAA9FB7}"/>
              </a:ext>
            </a:extLst>
          </p:cNvPr>
          <p:cNvSpPr txBox="1"/>
          <p:nvPr/>
        </p:nvSpPr>
        <p:spPr>
          <a:xfrm>
            <a:off x="8539406" y="2485891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3042BA-787B-9F1D-9337-A1FA03BEB347}"/>
              </a:ext>
            </a:extLst>
          </p:cNvPr>
          <p:cNvSpPr/>
          <p:nvPr/>
        </p:nvSpPr>
        <p:spPr>
          <a:xfrm>
            <a:off x="4003964" y="3604493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54C144C-39C3-CFBF-CEC5-ED95F25FB004}"/>
              </a:ext>
            </a:extLst>
          </p:cNvPr>
          <p:cNvSpPr/>
          <p:nvPr/>
        </p:nvSpPr>
        <p:spPr>
          <a:xfrm>
            <a:off x="4433454" y="3988956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ED123D-B2C6-7636-959A-A156698CA927}"/>
              </a:ext>
            </a:extLst>
          </p:cNvPr>
          <p:cNvSpPr/>
          <p:nvPr/>
        </p:nvSpPr>
        <p:spPr>
          <a:xfrm>
            <a:off x="6071754" y="318193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017BB5-CEE1-4DE1-0629-A58386DE3D0C}"/>
              </a:ext>
            </a:extLst>
          </p:cNvPr>
          <p:cNvSpPr/>
          <p:nvPr/>
        </p:nvSpPr>
        <p:spPr>
          <a:xfrm>
            <a:off x="5376719" y="3241964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9202B3-733C-DB1D-CD7D-6A0E69B15F38}"/>
              </a:ext>
            </a:extLst>
          </p:cNvPr>
          <p:cNvSpPr/>
          <p:nvPr/>
        </p:nvSpPr>
        <p:spPr>
          <a:xfrm>
            <a:off x="4860059" y="3454401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4F5351D-917E-F042-F606-7970056422EE}"/>
              </a:ext>
            </a:extLst>
          </p:cNvPr>
          <p:cNvSpPr/>
          <p:nvPr/>
        </p:nvSpPr>
        <p:spPr>
          <a:xfrm>
            <a:off x="4679950" y="3059547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060AAA-964F-ED50-AA31-97209ED84946}"/>
              </a:ext>
            </a:extLst>
          </p:cNvPr>
          <p:cNvSpPr/>
          <p:nvPr/>
        </p:nvSpPr>
        <p:spPr>
          <a:xfrm>
            <a:off x="5335156" y="3801920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3D1CC3-637B-7D93-1EDE-0B994C43AFA8}"/>
              </a:ext>
            </a:extLst>
          </p:cNvPr>
          <p:cNvSpPr/>
          <p:nvPr/>
        </p:nvSpPr>
        <p:spPr>
          <a:xfrm>
            <a:off x="3771900" y="4006274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A8E7A8-9CF7-82D9-0ACF-8F69612DC6C3}"/>
              </a:ext>
            </a:extLst>
          </p:cNvPr>
          <p:cNvSpPr/>
          <p:nvPr/>
        </p:nvSpPr>
        <p:spPr>
          <a:xfrm>
            <a:off x="4686877" y="2342574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E5430E9-3B63-AF79-F719-BDCA7811AEDC}"/>
              </a:ext>
            </a:extLst>
          </p:cNvPr>
          <p:cNvSpPr/>
          <p:nvPr/>
        </p:nvSpPr>
        <p:spPr>
          <a:xfrm>
            <a:off x="3698009" y="3100533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A32CB43-0243-F066-2FA3-0B0D0D1C3867}"/>
              </a:ext>
            </a:extLst>
          </p:cNvPr>
          <p:cNvSpPr/>
          <p:nvPr/>
        </p:nvSpPr>
        <p:spPr>
          <a:xfrm>
            <a:off x="8174181" y="2647663"/>
            <a:ext cx="180109" cy="1870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7281F5-3422-AF33-1FDC-CBEC8C288C35}"/>
              </a:ext>
            </a:extLst>
          </p:cNvPr>
          <p:cNvSpPr/>
          <p:nvPr/>
        </p:nvSpPr>
        <p:spPr>
          <a:xfrm>
            <a:off x="6259847" y="1607128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29BD23B-E151-37FF-405E-AABD0AF11D0E}"/>
              </a:ext>
            </a:extLst>
          </p:cNvPr>
          <p:cNvSpPr/>
          <p:nvPr/>
        </p:nvSpPr>
        <p:spPr>
          <a:xfrm>
            <a:off x="5538354" y="1989213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CEDD1FB-0AD0-C616-350E-344943840B5E}"/>
              </a:ext>
            </a:extLst>
          </p:cNvPr>
          <p:cNvSpPr/>
          <p:nvPr/>
        </p:nvSpPr>
        <p:spPr>
          <a:xfrm>
            <a:off x="5118774" y="3502459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D6F0E2-E16D-0166-BBB5-F9DA44E911A5}"/>
              </a:ext>
            </a:extLst>
          </p:cNvPr>
          <p:cNvSpPr/>
          <p:nvPr/>
        </p:nvSpPr>
        <p:spPr>
          <a:xfrm>
            <a:off x="5196610" y="2619594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8242B66-5A39-B364-D272-00BA1C292052}"/>
              </a:ext>
            </a:extLst>
          </p:cNvPr>
          <p:cNvSpPr/>
          <p:nvPr/>
        </p:nvSpPr>
        <p:spPr>
          <a:xfrm>
            <a:off x="5791682" y="2890117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4FB16C4-0FDE-DB48-EFE1-7370E8282D24}"/>
              </a:ext>
            </a:extLst>
          </p:cNvPr>
          <p:cNvSpPr/>
          <p:nvPr/>
        </p:nvSpPr>
        <p:spPr>
          <a:xfrm>
            <a:off x="5801690" y="2409034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939E68E-B794-BF27-605D-32D5B5EE7F7B}"/>
              </a:ext>
            </a:extLst>
          </p:cNvPr>
          <p:cNvSpPr/>
          <p:nvPr/>
        </p:nvSpPr>
        <p:spPr>
          <a:xfrm>
            <a:off x="6621512" y="3310808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A32F385-4995-947E-372B-AE22DAB6DC03}"/>
              </a:ext>
            </a:extLst>
          </p:cNvPr>
          <p:cNvSpPr/>
          <p:nvPr/>
        </p:nvSpPr>
        <p:spPr>
          <a:xfrm>
            <a:off x="7030221" y="2673497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5B0CA6F-8CED-A7ED-9015-F869C9585070}"/>
              </a:ext>
            </a:extLst>
          </p:cNvPr>
          <p:cNvSpPr/>
          <p:nvPr/>
        </p:nvSpPr>
        <p:spPr>
          <a:xfrm>
            <a:off x="6391325" y="2448069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5F78FB4-6EA7-0D81-F447-9245B68DC4A2}"/>
              </a:ext>
            </a:extLst>
          </p:cNvPr>
          <p:cNvSpPr/>
          <p:nvPr/>
        </p:nvSpPr>
        <p:spPr>
          <a:xfrm>
            <a:off x="4773469" y="2667725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87577D4-3E1E-C3A5-C481-7CB0CAC2EC0F}"/>
              </a:ext>
            </a:extLst>
          </p:cNvPr>
          <p:cNvSpPr/>
          <p:nvPr/>
        </p:nvSpPr>
        <p:spPr>
          <a:xfrm>
            <a:off x="5915891" y="1934696"/>
            <a:ext cx="180109" cy="187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924836-E8F7-03BA-164C-77C80ABC001A}"/>
              </a:ext>
            </a:extLst>
          </p:cNvPr>
          <p:cNvSpPr/>
          <p:nvPr/>
        </p:nvSpPr>
        <p:spPr>
          <a:xfrm>
            <a:off x="8169757" y="3153065"/>
            <a:ext cx="180109" cy="187036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8DCB483-2690-6C84-81CF-0211864CBB75}"/>
              </a:ext>
            </a:extLst>
          </p:cNvPr>
          <p:cNvSpPr txBox="1"/>
          <p:nvPr/>
        </p:nvSpPr>
        <p:spPr>
          <a:xfrm>
            <a:off x="8537479" y="301113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823AD1F-796E-04F4-340D-1133B2970E65}"/>
              </a:ext>
            </a:extLst>
          </p:cNvPr>
          <p:cNvSpPr/>
          <p:nvPr/>
        </p:nvSpPr>
        <p:spPr>
          <a:xfrm>
            <a:off x="6349901" y="2041313"/>
            <a:ext cx="180109" cy="187036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96C95DF-B460-80C4-A7E4-609863632C1E}"/>
              </a:ext>
            </a:extLst>
          </p:cNvPr>
          <p:cNvSpPr/>
          <p:nvPr/>
        </p:nvSpPr>
        <p:spPr>
          <a:xfrm>
            <a:off x="7765473" y="1558636"/>
            <a:ext cx="1530927" cy="19892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262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8236DD-ED83-66DA-0454-726BA9B57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2771920"/>
            <a:ext cx="1409700" cy="53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67B0E9-D068-9BD4-627F-DA331B0E2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786" y="1697761"/>
            <a:ext cx="1409700" cy="533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4F38BCE-FFE3-324D-173E-90913C0038A2}"/>
              </a:ext>
            </a:extLst>
          </p:cNvPr>
          <p:cNvSpPr/>
          <p:nvPr/>
        </p:nvSpPr>
        <p:spPr>
          <a:xfrm>
            <a:off x="3352800" y="3505200"/>
            <a:ext cx="304800" cy="294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70FA48-6E85-2F17-DE7C-AF716BBA87C1}"/>
              </a:ext>
            </a:extLst>
          </p:cNvPr>
          <p:cNvSpPr/>
          <p:nvPr/>
        </p:nvSpPr>
        <p:spPr>
          <a:xfrm>
            <a:off x="6284768" y="2424546"/>
            <a:ext cx="304800" cy="294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FD970FA-0717-3B3F-42E9-3B82207894F0}"/>
              </a:ext>
            </a:extLst>
          </p:cNvPr>
          <p:cNvCxnSpPr/>
          <p:nvPr/>
        </p:nvCxnSpPr>
        <p:spPr>
          <a:xfrm flipV="1">
            <a:off x="3505200" y="2572040"/>
            <a:ext cx="2931968" cy="1080654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83FC67A0-AF74-6098-9B36-76D1BE32A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6018" y="3239944"/>
            <a:ext cx="59436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51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16054</TotalTime>
  <Words>820</Words>
  <Application>Microsoft Macintosh PowerPoint</Application>
  <PresentationFormat>Widescreen</PresentationFormat>
  <Paragraphs>262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Arial</vt:lpstr>
      <vt:lpstr>Calibri</vt:lpstr>
      <vt:lpstr>Calibri Light</vt:lpstr>
      <vt:lpstr>Cambria Math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Evan A Komp</dc:creator>
  <cp:lastModifiedBy>Evan A Komp</cp:lastModifiedBy>
  <cp:revision>15</cp:revision>
  <dcterms:created xsi:type="dcterms:W3CDTF">2022-12-19T18:27:51Z</dcterms:created>
  <dcterms:modified xsi:type="dcterms:W3CDTF">2023-01-11T01:43:37Z</dcterms:modified>
</cp:coreProperties>
</file>

<file path=docProps/thumbnail.jpeg>
</file>